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145706057" r:id="rId5"/>
    <p:sldId id="2147483205" r:id="rId6"/>
    <p:sldId id="2147483207" r:id="rId7"/>
    <p:sldId id="2147483233" r:id="rId8"/>
    <p:sldId id="2145706074" r:id="rId9"/>
    <p:sldId id="2145706039" r:id="rId10"/>
    <p:sldId id="2145706044" r:id="rId11"/>
    <p:sldId id="2145706063" r:id="rId12"/>
    <p:sldId id="2147483198" r:id="rId13"/>
    <p:sldId id="2145706051" r:id="rId14"/>
    <p:sldId id="2145706067" r:id="rId15"/>
    <p:sldId id="2145706077" r:id="rId16"/>
    <p:sldId id="2147483225" r:id="rId17"/>
    <p:sldId id="2145706075" r:id="rId18"/>
    <p:sldId id="2147483212" r:id="rId19"/>
    <p:sldId id="2147483196" r:id="rId20"/>
    <p:sldId id="2145706076" r:id="rId21"/>
    <p:sldId id="2147483223" r:id="rId22"/>
    <p:sldId id="2147472233" r:id="rId23"/>
    <p:sldId id="2147483224" r:id="rId24"/>
    <p:sldId id="2145706230" r:id="rId25"/>
    <p:sldId id="2145706069" r:id="rId26"/>
    <p:sldId id="2147483209" r:id="rId27"/>
    <p:sldId id="2145706234" r:id="rId28"/>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C8E62A-6EFC-6C1C-EBBC-D3E2A1D1A9CC}" name="Martini Conquilla" initials="MC" userId="S::martini.conquilla@theleithagency.co.uk::e52b6c23-f048-4772-9ae3-50fd2d4da9a6" providerId="AD"/>
  <p188:author id="{A508B069-E313-8734-1D85-DF19C341AFBE}" name="Davies Siân" initials="DS" userId="S::sian.davies@plasticseurope.org::922bbfa3-8c8b-4d57-846e-a075065ea794" providerId="AD"/>
  <p188:author id="{54CD21DF-D9FC-99F4-95B0-DD9BFA4C1066}" name="Meunier Beatriz" initials="MB" userId="S::beatriz.meunier@plasticseurope.org::be0b9c46-1451-4d13-ac9f-cc53af0d2c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unier Beatriz" initials="BM" lastIdx="35" clrIdx="0">
    <p:extLst>
      <p:ext uri="{19B8F6BF-5375-455C-9EA6-DF929625EA0E}">
        <p15:presenceInfo xmlns:p15="http://schemas.microsoft.com/office/powerpoint/2012/main" userId="S::beatriz.meunier@plasticseurope.org::be0b9c46-1451-4d13-ac9f-cc53af0d2cd9" providerId="AD"/>
      </p:ext>
    </p:extLst>
  </p:cmAuthor>
  <p:cmAuthor id="2" name="Udoh Christiana" initials="CU" lastIdx="28" clrIdx="1">
    <p:extLst>
      <p:ext uri="{19B8F6BF-5375-455C-9EA6-DF929625EA0E}">
        <p15:presenceInfo xmlns:p15="http://schemas.microsoft.com/office/powerpoint/2012/main" userId="S::christiana.udoh@plasticseurope.org::01af42cf-9220-45bf-9583-bff2cfcee9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B397"/>
    <a:srgbClr val="F95A3D"/>
    <a:srgbClr val="FFCC00"/>
    <a:srgbClr val="0006F6"/>
    <a:srgbClr val="003399"/>
    <a:srgbClr val="000070"/>
    <a:srgbClr val="0D1FC9"/>
    <a:srgbClr val="1BB899"/>
    <a:srgbClr val="35BDA7"/>
    <a:srgbClr val="22AAD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5A10C-08CF-D01E-A582-B5A2E02A3243}" v="8" dt="2025-10-06T15:15:41.997"/>
    <p1510:client id="{B3E6B9F3-F1E3-8149-B49B-4D14D10EE536}" v="22" dt="2025-10-06T15:39:25.153"/>
    <p1510:client id="{CC5184AD-1867-D335-5E3B-95A630F7B21B}" v="64" dt="2025-10-06T14:01:55.891"/>
    <p1510:client id="{D54A44AD-A923-4617-A81A-A27B23A32F9D}" v="19" dt="2025-10-07T07:49:03.594"/>
    <p1510:client id="{FFBFE80F-70C9-472C-9330-C69E11F55B88}" v="509" dt="2025-10-06T13:31:20.552"/>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legel Katharina" userId="83b1e345-0248-4826-82c7-ccb146e9a117" providerId="ADAL" clId="{FFBFE80F-70C9-472C-9330-C69E11F55B88}"/>
    <pc:docChg chg="undo custSel modSld sldOrd">
      <pc:chgData name="Schlegel Katharina" userId="83b1e345-0248-4826-82c7-ccb146e9a117" providerId="ADAL" clId="{FFBFE80F-70C9-472C-9330-C69E11F55B88}" dt="2025-10-06T13:31:20.552" v="1565" actId="20577"/>
      <pc:docMkLst>
        <pc:docMk/>
      </pc:docMkLst>
      <pc:sldChg chg="modNotesTx">
        <pc:chgData name="Schlegel Katharina" userId="83b1e345-0248-4826-82c7-ccb146e9a117" providerId="ADAL" clId="{FFBFE80F-70C9-472C-9330-C69E11F55B88}" dt="2025-10-06T09:58:45.353" v="464" actId="6549"/>
        <pc:sldMkLst>
          <pc:docMk/>
          <pc:sldMk cId="992176551" sldId="2145706039"/>
        </pc:sldMkLst>
      </pc:sldChg>
      <pc:sldChg chg="modNotesTx">
        <pc:chgData name="Schlegel Katharina" userId="83b1e345-0248-4826-82c7-ccb146e9a117" providerId="ADAL" clId="{FFBFE80F-70C9-472C-9330-C69E11F55B88}" dt="2025-10-06T10:12:42.754" v="758" actId="20577"/>
        <pc:sldMkLst>
          <pc:docMk/>
          <pc:sldMk cId="1826279016" sldId="2145706044"/>
        </pc:sldMkLst>
      </pc:sldChg>
      <pc:sldChg chg="modNotesTx">
        <pc:chgData name="Schlegel Katharina" userId="83b1e345-0248-4826-82c7-ccb146e9a117" providerId="ADAL" clId="{FFBFE80F-70C9-472C-9330-C69E11F55B88}" dt="2025-10-06T11:52:27.123" v="1545" actId="20577"/>
        <pc:sldMkLst>
          <pc:docMk/>
          <pc:sldMk cId="45804707" sldId="2145706051"/>
        </pc:sldMkLst>
      </pc:sldChg>
      <pc:sldChg chg="ord modNotesTx">
        <pc:chgData name="Schlegel Katharina" userId="83b1e345-0248-4826-82c7-ccb146e9a117" providerId="ADAL" clId="{FFBFE80F-70C9-472C-9330-C69E11F55B88}" dt="2025-10-06T11:46:34.117" v="1395" actId="20577"/>
        <pc:sldMkLst>
          <pc:docMk/>
          <pc:sldMk cId="1145928914" sldId="2145706063"/>
        </pc:sldMkLst>
      </pc:sldChg>
      <pc:sldChg chg="modNotesTx">
        <pc:chgData name="Schlegel Katharina" userId="83b1e345-0248-4826-82c7-ccb146e9a117" providerId="ADAL" clId="{FFBFE80F-70C9-472C-9330-C69E11F55B88}" dt="2025-10-06T11:58:12.795" v="1555" actId="20577"/>
        <pc:sldMkLst>
          <pc:docMk/>
          <pc:sldMk cId="1932910761" sldId="2145706067"/>
        </pc:sldMkLst>
      </pc:sldChg>
      <pc:sldChg chg="modNotesTx">
        <pc:chgData name="Schlegel Katharina" userId="83b1e345-0248-4826-82c7-ccb146e9a117" providerId="ADAL" clId="{FFBFE80F-70C9-472C-9330-C69E11F55B88}" dt="2025-10-06T09:48:26.274" v="273" actId="5793"/>
        <pc:sldMkLst>
          <pc:docMk/>
          <pc:sldMk cId="440580837" sldId="2145706074"/>
        </pc:sldMkLst>
      </pc:sldChg>
      <pc:sldChg chg="modNotesTx">
        <pc:chgData name="Schlegel Katharina" userId="83b1e345-0248-4826-82c7-ccb146e9a117" providerId="ADAL" clId="{FFBFE80F-70C9-472C-9330-C69E11F55B88}" dt="2025-10-06T13:31:20.552" v="1565" actId="20577"/>
        <pc:sldMkLst>
          <pc:docMk/>
          <pc:sldMk cId="3007487017" sldId="2147483196"/>
        </pc:sldMkLst>
      </pc:sldChg>
      <pc:sldChg chg="modNotesTx">
        <pc:chgData name="Schlegel Katharina" userId="83b1e345-0248-4826-82c7-ccb146e9a117" providerId="ADAL" clId="{FFBFE80F-70C9-472C-9330-C69E11F55B88}" dt="2025-10-06T11:48:05.520" v="1397" actId="313"/>
        <pc:sldMkLst>
          <pc:docMk/>
          <pc:sldMk cId="2792614112" sldId="2147483198"/>
        </pc:sldMkLst>
      </pc:sldChg>
    </pc:docChg>
  </pc:docChgLst>
  <pc:docChgLst>
    <pc:chgData name="Koshiikene Cecilia" userId="S::cecilia.koshiikene@plasticseurope.org::c2cdaf92-55ff-4d22-a9a2-5ce018b70f78" providerId="AD" clId="Web-{6EAFE8E6-C394-7BFF-AEA7-1E0D6D35F884}"/>
    <pc:docChg chg="modSld">
      <pc:chgData name="Koshiikene Cecilia" userId="S::cecilia.koshiikene@plasticseurope.org::c2cdaf92-55ff-4d22-a9a2-5ce018b70f78" providerId="AD" clId="Web-{6EAFE8E6-C394-7BFF-AEA7-1E0D6D35F884}" dt="2025-10-03T14:59:08.744" v="32" actId="14100"/>
      <pc:docMkLst>
        <pc:docMk/>
      </pc:docMkLst>
      <pc:sldChg chg="addSp modSp">
        <pc:chgData name="Koshiikene Cecilia" userId="S::cecilia.koshiikene@plasticseurope.org::c2cdaf92-55ff-4d22-a9a2-5ce018b70f78" providerId="AD" clId="Web-{6EAFE8E6-C394-7BFF-AEA7-1E0D6D35F884}" dt="2025-10-03T14:59:08.744" v="32" actId="14100"/>
        <pc:sldMkLst>
          <pc:docMk/>
          <pc:sldMk cId="2266971172" sldId="2145706069"/>
        </pc:sldMkLst>
        <pc:spChg chg="add mod">
          <ac:chgData name="Koshiikene Cecilia" userId="S::cecilia.koshiikene@plasticseurope.org::c2cdaf92-55ff-4d22-a9a2-5ce018b70f78" providerId="AD" clId="Web-{6EAFE8E6-C394-7BFF-AEA7-1E0D6D35F884}" dt="2025-10-03T14:59:03.509" v="31" actId="1076"/>
          <ac:spMkLst>
            <pc:docMk/>
            <pc:sldMk cId="2266971172" sldId="2145706069"/>
            <ac:spMk id="6" creationId="{544BB3BD-7AC9-291A-B1B7-1EF03149FB08}"/>
          </ac:spMkLst>
        </pc:spChg>
        <pc:picChg chg="add mod">
          <ac:chgData name="Koshiikene Cecilia" userId="S::cecilia.koshiikene@plasticseurope.org::c2cdaf92-55ff-4d22-a9a2-5ce018b70f78" providerId="AD" clId="Web-{6EAFE8E6-C394-7BFF-AEA7-1E0D6D35F884}" dt="2025-10-03T14:59:08.744" v="32" actId="14100"/>
          <ac:picMkLst>
            <pc:docMk/>
            <pc:sldMk cId="2266971172" sldId="2145706069"/>
            <ac:picMk id="5" creationId="{9FAE59C7-DDEF-5CC7-BD37-C67214774998}"/>
          </ac:picMkLst>
        </pc:picChg>
      </pc:sldChg>
    </pc:docChg>
  </pc:docChgLst>
  <pc:docChgLst>
    <pc:chgData name="Aitken Sylvie" userId="S::sylvie.aitken@plasticseurope.org::3497e369-5612-4a63-949a-055b6d88293c" providerId="AD" clId="Web-{B2B5A10C-08CF-D01E-A582-B5A2E02A3243}"/>
    <pc:docChg chg="modSld">
      <pc:chgData name="Aitken Sylvie" userId="S::sylvie.aitken@plasticseurope.org::3497e369-5612-4a63-949a-055b6d88293c" providerId="AD" clId="Web-{B2B5A10C-08CF-D01E-A582-B5A2E02A3243}" dt="2025-10-06T15:15:40.294" v="6" actId="20577"/>
      <pc:docMkLst>
        <pc:docMk/>
      </pc:docMkLst>
      <pc:sldChg chg="modSp mod modClrScheme chgLayout">
        <pc:chgData name="Aitken Sylvie" userId="S::sylvie.aitken@plasticseurope.org::3497e369-5612-4a63-949a-055b6d88293c" providerId="AD" clId="Web-{B2B5A10C-08CF-D01E-A582-B5A2E02A3243}" dt="2025-10-06T15:14:52.760" v="5"/>
        <pc:sldMkLst>
          <pc:docMk/>
          <pc:sldMk cId="1253455693" sldId="2145706077"/>
        </pc:sldMkLst>
        <pc:spChg chg="mod ord">
          <ac:chgData name="Aitken Sylvie" userId="S::sylvie.aitken@plasticseurope.org::3497e369-5612-4a63-949a-055b6d88293c" providerId="AD" clId="Web-{B2B5A10C-08CF-D01E-A582-B5A2E02A3243}" dt="2025-10-06T15:14:52.760" v="5"/>
          <ac:spMkLst>
            <pc:docMk/>
            <pc:sldMk cId="1253455693" sldId="2145706077"/>
            <ac:spMk id="2" creationId="{E88638A7-ECC6-A8B1-6578-1E63BAE4EF26}"/>
          </ac:spMkLst>
        </pc:spChg>
        <pc:spChg chg="mod ord">
          <ac:chgData name="Aitken Sylvie" userId="S::sylvie.aitken@plasticseurope.org::3497e369-5612-4a63-949a-055b6d88293c" providerId="AD" clId="Web-{B2B5A10C-08CF-D01E-A582-B5A2E02A3243}" dt="2025-10-06T15:14:52.760" v="5"/>
          <ac:spMkLst>
            <pc:docMk/>
            <pc:sldMk cId="1253455693" sldId="2145706077"/>
            <ac:spMk id="3" creationId="{71F3EC66-275D-5CEB-9F9A-C333DFE02D99}"/>
          </ac:spMkLst>
        </pc:spChg>
      </pc:sldChg>
      <pc:sldChg chg="modSp">
        <pc:chgData name="Aitken Sylvie" userId="S::sylvie.aitken@plasticseurope.org::3497e369-5612-4a63-949a-055b6d88293c" providerId="AD" clId="Web-{B2B5A10C-08CF-D01E-A582-B5A2E02A3243}" dt="2025-10-06T15:15:40.294" v="6" actId="20577"/>
        <pc:sldMkLst>
          <pc:docMk/>
          <pc:sldMk cId="2141511029" sldId="2147483205"/>
        </pc:sldMkLst>
        <pc:spChg chg="mod">
          <ac:chgData name="Aitken Sylvie" userId="S::sylvie.aitken@plasticseurope.org::3497e369-5612-4a63-949a-055b6d88293c" providerId="AD" clId="Web-{B2B5A10C-08CF-D01E-A582-B5A2E02A3243}" dt="2025-10-06T15:15:40.294" v="6" actId="20577"/>
          <ac:spMkLst>
            <pc:docMk/>
            <pc:sldMk cId="2141511029" sldId="2147483205"/>
            <ac:spMk id="3" creationId="{84E59048-B144-8C1C-DC89-5CDCBF1D3370}"/>
          </ac:spMkLst>
        </pc:spChg>
      </pc:sldChg>
      <pc:sldChg chg="modSp">
        <pc:chgData name="Aitken Sylvie" userId="S::sylvie.aitken@plasticseurope.org::3497e369-5612-4a63-949a-055b6d88293c" providerId="AD" clId="Web-{B2B5A10C-08CF-D01E-A582-B5A2E02A3243}" dt="2025-10-06T15:12:02.531" v="1"/>
        <pc:sldMkLst>
          <pc:docMk/>
          <pc:sldMk cId="1775015643" sldId="2147483223"/>
        </pc:sldMkLst>
        <pc:spChg chg="mod">
          <ac:chgData name="Aitken Sylvie" userId="S::sylvie.aitken@plasticseurope.org::3497e369-5612-4a63-949a-055b6d88293c" providerId="AD" clId="Web-{B2B5A10C-08CF-D01E-A582-B5A2E02A3243}" dt="2025-10-06T15:12:02.531" v="1"/>
          <ac:spMkLst>
            <pc:docMk/>
            <pc:sldMk cId="1775015643" sldId="2147483223"/>
            <ac:spMk id="6" creationId="{4F2D2BBC-E5D4-9956-DF35-E01AF9121CCA}"/>
          </ac:spMkLst>
        </pc:spChg>
        <pc:picChg chg="mod">
          <ac:chgData name="Aitken Sylvie" userId="S::sylvie.aitken@plasticseurope.org::3497e369-5612-4a63-949a-055b6d88293c" providerId="AD" clId="Web-{B2B5A10C-08CF-D01E-A582-B5A2E02A3243}" dt="2025-10-06T15:11:10.964" v="0"/>
          <ac:picMkLst>
            <pc:docMk/>
            <pc:sldMk cId="1775015643" sldId="2147483223"/>
            <ac:picMk id="7" creationId="{F30206BF-366E-103A-528A-79E4AD539B77}"/>
          </ac:picMkLst>
        </pc:picChg>
      </pc:sldChg>
      <pc:sldChg chg="modSp">
        <pc:chgData name="Aitken Sylvie" userId="S::sylvie.aitken@plasticseurope.org::3497e369-5612-4a63-949a-055b6d88293c" providerId="AD" clId="Web-{B2B5A10C-08CF-D01E-A582-B5A2E02A3243}" dt="2025-10-06T15:14:42.088" v="4"/>
        <pc:sldMkLst>
          <pc:docMk/>
          <pc:sldMk cId="2013427124" sldId="2147483224"/>
        </pc:sldMkLst>
        <pc:graphicFrameChg chg="modGraphic">
          <ac:chgData name="Aitken Sylvie" userId="S::sylvie.aitken@plasticseurope.org::3497e369-5612-4a63-949a-055b6d88293c" providerId="AD" clId="Web-{B2B5A10C-08CF-D01E-A582-B5A2E02A3243}" dt="2025-10-06T15:14:42.088" v="4"/>
          <ac:graphicFrameMkLst>
            <pc:docMk/>
            <pc:sldMk cId="2013427124" sldId="2147483224"/>
            <ac:graphicFrameMk id="5" creationId="{C98BC94C-34B6-39AE-49AB-B9A3D9A0B7B2}"/>
          </ac:graphicFrameMkLst>
        </pc:graphicFrameChg>
      </pc:sldChg>
    </pc:docChg>
  </pc:docChgLst>
  <pc:docChgLst>
    <pc:chgData name="Meunier Beatriz" userId="S::beatriz.meunier@plasticseurope.org::be0b9c46-1451-4d13-ac9f-cc53af0d2cd9" providerId="AD" clId="Web-{CC5184AD-1867-D335-5E3B-95A630F7B21B}"/>
    <pc:docChg chg="modSld">
      <pc:chgData name="Meunier Beatriz" userId="S::beatriz.meunier@plasticseurope.org::be0b9c46-1451-4d13-ac9f-cc53af0d2cd9" providerId="AD" clId="Web-{CC5184AD-1867-D335-5E3B-95A630F7B21B}" dt="2025-10-06T14:07:11.210" v="56"/>
      <pc:docMkLst>
        <pc:docMk/>
      </pc:docMkLst>
      <pc:sldChg chg="modSp modNotes">
        <pc:chgData name="Meunier Beatriz" userId="S::beatriz.meunier@plasticseurope.org::be0b9c46-1451-4d13-ac9f-cc53af0d2cd9" providerId="AD" clId="Web-{CC5184AD-1867-D335-5E3B-95A630F7B21B}" dt="2025-10-06T13:51:27.923" v="16" actId="1076"/>
        <pc:sldMkLst>
          <pc:docMk/>
          <pc:sldMk cId="992176551" sldId="2145706039"/>
        </pc:sldMkLst>
        <pc:spChg chg="mod">
          <ac:chgData name="Meunier Beatriz" userId="S::beatriz.meunier@plasticseurope.org::be0b9c46-1451-4d13-ac9f-cc53af0d2cd9" providerId="AD" clId="Web-{CC5184AD-1867-D335-5E3B-95A630F7B21B}" dt="2025-10-06T13:51:27.923" v="16" actId="1076"/>
          <ac:spMkLst>
            <pc:docMk/>
            <pc:sldMk cId="992176551" sldId="2145706039"/>
            <ac:spMk id="9" creationId="{59034BB5-DA2C-C025-EA0D-790E2A9AAECD}"/>
          </ac:spMkLst>
        </pc:spChg>
      </pc:sldChg>
      <pc:sldChg chg="modNotes">
        <pc:chgData name="Meunier Beatriz" userId="S::beatriz.meunier@plasticseurope.org::be0b9c46-1451-4d13-ac9f-cc53af0d2cd9" providerId="AD" clId="Web-{CC5184AD-1867-D335-5E3B-95A630F7B21B}" dt="2025-10-06T13:57:53.509" v="23"/>
        <pc:sldMkLst>
          <pc:docMk/>
          <pc:sldMk cId="45804707" sldId="2145706051"/>
        </pc:sldMkLst>
      </pc:sldChg>
      <pc:sldChg chg="modNotes">
        <pc:chgData name="Meunier Beatriz" userId="S::beatriz.meunier@plasticseurope.org::be0b9c46-1451-4d13-ac9f-cc53af0d2cd9" providerId="AD" clId="Web-{CC5184AD-1867-D335-5E3B-95A630F7B21B}" dt="2025-10-06T14:07:11.210" v="56"/>
        <pc:sldMkLst>
          <pc:docMk/>
          <pc:sldMk cId="2266971172" sldId="2145706069"/>
        </pc:sldMkLst>
      </pc:sldChg>
      <pc:sldChg chg="modNotes">
        <pc:chgData name="Meunier Beatriz" userId="S::beatriz.meunier@plasticseurope.org::be0b9c46-1451-4d13-ac9f-cc53af0d2cd9" providerId="AD" clId="Web-{CC5184AD-1867-D335-5E3B-95A630F7B21B}" dt="2025-10-06T14:03:45.683" v="49"/>
        <pc:sldMkLst>
          <pc:docMk/>
          <pc:sldMk cId="3007487017" sldId="2147483196"/>
        </pc:sldMkLst>
      </pc:sldChg>
      <pc:sldChg chg="modNotes">
        <pc:chgData name="Meunier Beatriz" userId="S::beatriz.meunier@plasticseurope.org::be0b9c46-1451-4d13-ac9f-cc53af0d2cd9" providerId="AD" clId="Web-{CC5184AD-1867-D335-5E3B-95A630F7B21B}" dt="2025-10-06T13:55:34.210" v="19"/>
        <pc:sldMkLst>
          <pc:docMk/>
          <pc:sldMk cId="2792614112" sldId="2147483198"/>
        </pc:sldMkLst>
      </pc:sldChg>
      <pc:sldChg chg="addSp delSp">
        <pc:chgData name="Meunier Beatriz" userId="S::beatriz.meunier@plasticseurope.org::be0b9c46-1451-4d13-ac9f-cc53af0d2cd9" providerId="AD" clId="Web-{CC5184AD-1867-D335-5E3B-95A630F7B21B}" dt="2025-10-06T13:46:22.766" v="1"/>
        <pc:sldMkLst>
          <pc:docMk/>
          <pc:sldMk cId="2285921928" sldId="2147483207"/>
        </pc:sldMkLst>
        <pc:spChg chg="add del">
          <ac:chgData name="Meunier Beatriz" userId="S::beatriz.meunier@plasticseurope.org::be0b9c46-1451-4d13-ac9f-cc53af0d2cd9" providerId="AD" clId="Web-{CC5184AD-1867-D335-5E3B-95A630F7B21B}" dt="2025-10-06T13:46:22.766" v="1"/>
          <ac:spMkLst>
            <pc:docMk/>
            <pc:sldMk cId="2285921928" sldId="2147483207"/>
            <ac:spMk id="6" creationId="{6E6010C1-B8E7-8069-2DC7-D36FF32D8770}"/>
          </ac:spMkLst>
        </pc:spChg>
      </pc:sldChg>
      <pc:sldChg chg="modSp">
        <pc:chgData name="Meunier Beatriz" userId="S::beatriz.meunier@plasticseurope.org::be0b9c46-1451-4d13-ac9f-cc53af0d2cd9" providerId="AD" clId="Web-{CC5184AD-1867-D335-5E3B-95A630F7B21B}" dt="2025-10-06T14:01:54.688" v="44" actId="20577"/>
        <pc:sldMkLst>
          <pc:docMk/>
          <pc:sldMk cId="18808034" sldId="2147483225"/>
        </pc:sldMkLst>
        <pc:spChg chg="mod">
          <ac:chgData name="Meunier Beatriz" userId="S::beatriz.meunier@plasticseurope.org::be0b9c46-1451-4d13-ac9f-cc53af0d2cd9" providerId="AD" clId="Web-{CC5184AD-1867-D335-5E3B-95A630F7B21B}" dt="2025-10-06T14:01:54.688" v="44" actId="20577"/>
          <ac:spMkLst>
            <pc:docMk/>
            <pc:sldMk cId="18808034" sldId="2147483225"/>
            <ac:spMk id="16" creationId="{D95B0338-0535-EAB3-9A65-75B96ACCAB56}"/>
          </ac:spMkLst>
        </pc:spChg>
      </pc:sldChg>
      <pc:sldChg chg="modSp">
        <pc:chgData name="Meunier Beatriz" userId="S::beatriz.meunier@plasticseurope.org::be0b9c46-1451-4d13-ac9f-cc53af0d2cd9" providerId="AD" clId="Web-{CC5184AD-1867-D335-5E3B-95A630F7B21B}" dt="2025-10-06T13:47:11.692" v="4" actId="1076"/>
        <pc:sldMkLst>
          <pc:docMk/>
          <pc:sldMk cId="4098725747" sldId="2147483233"/>
        </pc:sldMkLst>
        <pc:spChg chg="mod">
          <ac:chgData name="Meunier Beatriz" userId="S::beatriz.meunier@plasticseurope.org::be0b9c46-1451-4d13-ac9f-cc53af0d2cd9" providerId="AD" clId="Web-{CC5184AD-1867-D335-5E3B-95A630F7B21B}" dt="2025-10-06T13:47:05.363" v="2" actId="1076"/>
          <ac:spMkLst>
            <pc:docMk/>
            <pc:sldMk cId="4098725747" sldId="2147483233"/>
            <ac:spMk id="2" creationId="{93456636-F443-CD4D-E3A0-980295D57ACE}"/>
          </ac:spMkLst>
        </pc:spChg>
        <pc:spChg chg="mod">
          <ac:chgData name="Meunier Beatriz" userId="S::beatriz.meunier@plasticseurope.org::be0b9c46-1451-4d13-ac9f-cc53af0d2cd9" providerId="AD" clId="Web-{CC5184AD-1867-D335-5E3B-95A630F7B21B}" dt="2025-10-06T13:47:11.692" v="4" actId="1076"/>
          <ac:spMkLst>
            <pc:docMk/>
            <pc:sldMk cId="4098725747" sldId="2147483233"/>
            <ac:spMk id="5" creationId="{ED03781D-CFF7-9825-73EB-6C86232E632D}"/>
          </ac:spMkLst>
        </pc:spChg>
        <pc:spChg chg="mod">
          <ac:chgData name="Meunier Beatriz" userId="S::beatriz.meunier@plasticseurope.org::be0b9c46-1451-4d13-ac9f-cc53af0d2cd9" providerId="AD" clId="Web-{CC5184AD-1867-D335-5E3B-95A630F7B21B}" dt="2025-10-06T13:47:09.723" v="3" actId="1076"/>
          <ac:spMkLst>
            <pc:docMk/>
            <pc:sldMk cId="4098725747" sldId="2147483233"/>
            <ac:spMk id="9" creationId="{FA2169C1-29DA-19D2-36BA-546BDAD40398}"/>
          </ac:spMkLst>
        </pc:spChg>
      </pc:sldChg>
    </pc:docChg>
  </pc:docChgLst>
  <pc:docChgLst>
    <pc:chgData name="Udoh Christiana" userId="S::christiana.udoh@plasticseurope.org::01af42cf-9220-45bf-9583-bff2cfcee993" providerId="AD" clId="Web-{B3E6B9F3-F1E3-8149-B49B-4D14D10EE536}"/>
    <pc:docChg chg="delSld modSld">
      <pc:chgData name="Udoh Christiana" userId="S::christiana.udoh@plasticseurope.org::01af42cf-9220-45bf-9583-bff2cfcee993" providerId="AD" clId="Web-{B3E6B9F3-F1E3-8149-B49B-4D14D10EE536}" dt="2025-10-06T16:10:24.222" v="241"/>
      <pc:docMkLst>
        <pc:docMk/>
      </pc:docMkLst>
      <pc:sldChg chg="modNotes">
        <pc:chgData name="Udoh Christiana" userId="S::christiana.udoh@plasticseurope.org::01af42cf-9220-45bf-9583-bff2cfcee993" providerId="AD" clId="Web-{B3E6B9F3-F1E3-8149-B49B-4D14D10EE536}" dt="2025-10-06T15:01:41.779" v="148"/>
        <pc:sldMkLst>
          <pc:docMk/>
          <pc:sldMk cId="992176551" sldId="2145706039"/>
        </pc:sldMkLst>
      </pc:sldChg>
      <pc:sldChg chg="modNotes">
        <pc:chgData name="Udoh Christiana" userId="S::christiana.udoh@plasticseurope.org::01af42cf-9220-45bf-9583-bff2cfcee993" providerId="AD" clId="Web-{B3E6B9F3-F1E3-8149-B49B-4D14D10EE536}" dt="2025-10-06T16:00:06.197" v="217"/>
        <pc:sldMkLst>
          <pc:docMk/>
          <pc:sldMk cId="1826279016" sldId="2145706044"/>
        </pc:sldMkLst>
      </pc:sldChg>
      <pc:sldChg chg="modNotes">
        <pc:chgData name="Udoh Christiana" userId="S::christiana.udoh@plasticseurope.org::01af42cf-9220-45bf-9583-bff2cfcee993" providerId="AD" clId="Web-{B3E6B9F3-F1E3-8149-B49B-4D14D10EE536}" dt="2025-10-06T16:04:55.240" v="224"/>
        <pc:sldMkLst>
          <pc:docMk/>
          <pc:sldMk cId="45804707" sldId="2145706051"/>
        </pc:sldMkLst>
      </pc:sldChg>
      <pc:sldChg chg="modSp">
        <pc:chgData name="Udoh Christiana" userId="S::christiana.udoh@plasticseurope.org::01af42cf-9220-45bf-9583-bff2cfcee993" providerId="AD" clId="Web-{B3E6B9F3-F1E3-8149-B49B-4D14D10EE536}" dt="2025-10-06T11:23:30.097" v="1" actId="14100"/>
        <pc:sldMkLst>
          <pc:docMk/>
          <pc:sldMk cId="2636241719" sldId="2145706057"/>
        </pc:sldMkLst>
        <pc:spChg chg="mod">
          <ac:chgData name="Udoh Christiana" userId="S::christiana.udoh@plasticseurope.org::01af42cf-9220-45bf-9583-bff2cfcee993" providerId="AD" clId="Web-{B3E6B9F3-F1E3-8149-B49B-4D14D10EE536}" dt="2025-10-06T11:23:30.097" v="1" actId="14100"/>
          <ac:spMkLst>
            <pc:docMk/>
            <pc:sldMk cId="2636241719" sldId="2145706057"/>
            <ac:spMk id="37" creationId="{63606809-5C74-E6FF-F2A1-19B1E400E013}"/>
          </ac:spMkLst>
        </pc:spChg>
      </pc:sldChg>
      <pc:sldChg chg="modNotes">
        <pc:chgData name="Udoh Christiana" userId="S::christiana.udoh@plasticseurope.org::01af42cf-9220-45bf-9583-bff2cfcee993" providerId="AD" clId="Web-{B3E6B9F3-F1E3-8149-B49B-4D14D10EE536}" dt="2025-10-06T16:09:57.315" v="239"/>
        <pc:sldMkLst>
          <pc:docMk/>
          <pc:sldMk cId="1145928914" sldId="2145706063"/>
        </pc:sldMkLst>
      </pc:sldChg>
      <pc:sldChg chg="modNotes">
        <pc:chgData name="Udoh Christiana" userId="S::christiana.udoh@plasticseurope.org::01af42cf-9220-45bf-9583-bff2cfcee993" providerId="AD" clId="Web-{B3E6B9F3-F1E3-8149-B49B-4D14D10EE536}" dt="2025-10-06T15:31:06.459" v="184"/>
        <pc:sldMkLst>
          <pc:docMk/>
          <pc:sldMk cId="1932910761" sldId="2145706067"/>
        </pc:sldMkLst>
      </pc:sldChg>
      <pc:sldChg chg="modNotes">
        <pc:chgData name="Udoh Christiana" userId="S::christiana.udoh@plasticseurope.org::01af42cf-9220-45bf-9583-bff2cfcee993" providerId="AD" clId="Web-{B3E6B9F3-F1E3-8149-B49B-4D14D10EE536}" dt="2025-10-06T15:39:24.887" v="212"/>
        <pc:sldMkLst>
          <pc:docMk/>
          <pc:sldMk cId="2266971172" sldId="2145706069"/>
        </pc:sldMkLst>
      </pc:sldChg>
      <pc:sldChg chg="modNotes">
        <pc:chgData name="Udoh Christiana" userId="S::christiana.udoh@plasticseurope.org::01af42cf-9220-45bf-9583-bff2cfcee993" providerId="AD" clId="Web-{B3E6B9F3-F1E3-8149-B49B-4D14D10EE536}" dt="2025-10-06T12:59:54.269" v="103"/>
        <pc:sldMkLst>
          <pc:docMk/>
          <pc:sldMk cId="440580837" sldId="2145706074"/>
        </pc:sldMkLst>
      </pc:sldChg>
      <pc:sldChg chg="modNotes">
        <pc:chgData name="Udoh Christiana" userId="S::christiana.udoh@plasticseurope.org::01af42cf-9220-45bf-9583-bff2cfcee993" providerId="AD" clId="Web-{B3E6B9F3-F1E3-8149-B49B-4D14D10EE536}" dt="2025-10-06T15:39:14.277" v="208"/>
        <pc:sldMkLst>
          <pc:docMk/>
          <pc:sldMk cId="2981529998" sldId="2145706234"/>
        </pc:sldMkLst>
      </pc:sldChg>
      <pc:sldChg chg="modSp modNotes">
        <pc:chgData name="Udoh Christiana" userId="S::christiana.udoh@plasticseurope.org::01af42cf-9220-45bf-9583-bff2cfcee993" providerId="AD" clId="Web-{B3E6B9F3-F1E3-8149-B49B-4D14D10EE536}" dt="2025-10-06T12:54:24.933" v="30" actId="20577"/>
        <pc:sldMkLst>
          <pc:docMk/>
          <pc:sldMk cId="1273245168" sldId="2147472233"/>
        </pc:sldMkLst>
        <pc:spChg chg="mod">
          <ac:chgData name="Udoh Christiana" userId="S::christiana.udoh@plasticseurope.org::01af42cf-9220-45bf-9583-bff2cfcee993" providerId="AD" clId="Web-{B3E6B9F3-F1E3-8149-B49B-4D14D10EE536}" dt="2025-10-06T12:54:24.933" v="30" actId="20577"/>
          <ac:spMkLst>
            <pc:docMk/>
            <pc:sldMk cId="1273245168" sldId="2147472233"/>
            <ac:spMk id="7" creationId="{03CA92D3-024C-D385-B845-9FB135572376}"/>
          </ac:spMkLst>
        </pc:spChg>
      </pc:sldChg>
      <pc:sldChg chg="modNotes">
        <pc:chgData name="Udoh Christiana" userId="S::christiana.udoh@plasticseurope.org::01af42cf-9220-45bf-9583-bff2cfcee993" providerId="AD" clId="Web-{B3E6B9F3-F1E3-8149-B49B-4D14D10EE536}" dt="2025-10-06T16:09:21.173" v="232"/>
        <pc:sldMkLst>
          <pc:docMk/>
          <pc:sldMk cId="3007487017" sldId="2147483196"/>
        </pc:sldMkLst>
      </pc:sldChg>
      <pc:sldChg chg="modNotes">
        <pc:chgData name="Udoh Christiana" userId="S::christiana.udoh@plasticseurope.org::01af42cf-9220-45bf-9583-bff2cfcee993" providerId="AD" clId="Web-{B3E6B9F3-F1E3-8149-B49B-4D14D10EE536}" dt="2025-10-06T16:10:24.222" v="241"/>
        <pc:sldMkLst>
          <pc:docMk/>
          <pc:sldMk cId="2792614112" sldId="2147483198"/>
        </pc:sldMkLst>
      </pc:sldChg>
      <pc:sldChg chg="modNotes">
        <pc:chgData name="Udoh Christiana" userId="S::christiana.udoh@plasticseurope.org::01af42cf-9220-45bf-9583-bff2cfcee993" providerId="AD" clId="Web-{B3E6B9F3-F1E3-8149-B49B-4D14D10EE536}" dt="2025-10-06T15:42:40.467" v="215"/>
        <pc:sldMkLst>
          <pc:docMk/>
          <pc:sldMk cId="2141511029" sldId="2147483205"/>
        </pc:sldMkLst>
      </pc:sldChg>
      <pc:sldChg chg="modNotes">
        <pc:chgData name="Udoh Christiana" userId="S::christiana.udoh@plasticseurope.org::01af42cf-9220-45bf-9583-bff2cfcee993" providerId="AD" clId="Web-{B3E6B9F3-F1E3-8149-B49B-4D14D10EE536}" dt="2025-10-06T15:36:52.698" v="197"/>
        <pc:sldMkLst>
          <pc:docMk/>
          <pc:sldMk cId="2285921928" sldId="2147483207"/>
        </pc:sldMkLst>
      </pc:sldChg>
      <pc:sldChg chg="addSp delSp modSp modNotes">
        <pc:chgData name="Udoh Christiana" userId="S::christiana.udoh@plasticseurope.org::01af42cf-9220-45bf-9583-bff2cfcee993" providerId="AD" clId="Web-{B3E6B9F3-F1E3-8149-B49B-4D14D10EE536}" dt="2025-10-06T15:38:37.246" v="206"/>
        <pc:sldMkLst>
          <pc:docMk/>
          <pc:sldMk cId="1124323555" sldId="2147483209"/>
        </pc:sldMkLst>
        <pc:spChg chg="del mod">
          <ac:chgData name="Udoh Christiana" userId="S::christiana.udoh@plasticseurope.org::01af42cf-9220-45bf-9583-bff2cfcee993" providerId="AD" clId="Web-{B3E6B9F3-F1E3-8149-B49B-4D14D10EE536}" dt="2025-10-06T14:37:32.900" v="108"/>
          <ac:spMkLst>
            <pc:docMk/>
            <pc:sldMk cId="1124323555" sldId="2147483209"/>
            <ac:spMk id="10" creationId="{9C94299E-2AAF-866C-B13E-7821478F29FC}"/>
          </ac:spMkLst>
        </pc:spChg>
        <pc:picChg chg="add mod">
          <ac:chgData name="Udoh Christiana" userId="S::christiana.udoh@plasticseurope.org::01af42cf-9220-45bf-9583-bff2cfcee993" providerId="AD" clId="Web-{B3E6B9F3-F1E3-8149-B49B-4D14D10EE536}" dt="2025-10-06T14:38:34.323" v="115" actId="1076"/>
          <ac:picMkLst>
            <pc:docMk/>
            <pc:sldMk cId="1124323555" sldId="2147483209"/>
            <ac:picMk id="4" creationId="{CBA5AED2-1A50-911E-2241-82534CFA0A4F}"/>
          </ac:picMkLst>
        </pc:picChg>
      </pc:sldChg>
      <pc:sldChg chg="modNotes">
        <pc:chgData name="Udoh Christiana" userId="S::christiana.udoh@plasticseurope.org::01af42cf-9220-45bf-9583-bff2cfcee993" providerId="AD" clId="Web-{B3E6B9F3-F1E3-8149-B49B-4D14D10EE536}" dt="2025-10-06T16:07:44.343" v="229"/>
        <pc:sldMkLst>
          <pc:docMk/>
          <pc:sldMk cId="2420535910" sldId="2147483212"/>
        </pc:sldMkLst>
      </pc:sldChg>
      <pc:sldChg chg="del">
        <pc:chgData name="Udoh Christiana" userId="S::christiana.udoh@plasticseurope.org::01af42cf-9220-45bf-9583-bff2cfcee993" providerId="AD" clId="Web-{B3E6B9F3-F1E3-8149-B49B-4D14D10EE536}" dt="2025-10-06T12:46:22.832" v="2"/>
        <pc:sldMkLst>
          <pc:docMk/>
          <pc:sldMk cId="2961060402" sldId="2147483216"/>
        </pc:sldMkLst>
      </pc:sldChg>
      <pc:sldChg chg="modNotes">
        <pc:chgData name="Udoh Christiana" userId="S::christiana.udoh@plasticseurope.org::01af42cf-9220-45bf-9583-bff2cfcee993" providerId="AD" clId="Web-{B3E6B9F3-F1E3-8149-B49B-4D14D10EE536}" dt="2025-10-06T16:06:24.277" v="226"/>
        <pc:sldMkLst>
          <pc:docMk/>
          <pc:sldMk cId="18808034" sldId="2147483225"/>
        </pc:sldMkLst>
      </pc:sldChg>
      <pc:sldChg chg="del">
        <pc:chgData name="Udoh Christiana" userId="S::christiana.udoh@plasticseurope.org::01af42cf-9220-45bf-9583-bff2cfcee993" providerId="AD" clId="Web-{B3E6B9F3-F1E3-8149-B49B-4D14D10EE536}" dt="2025-10-06T12:46:29.457" v="3"/>
        <pc:sldMkLst>
          <pc:docMk/>
          <pc:sldMk cId="3042967113" sldId="2147483231"/>
        </pc:sldMkLst>
      </pc:sldChg>
      <pc:sldChg chg="modNotes">
        <pc:chgData name="Udoh Christiana" userId="S::christiana.udoh@plasticseurope.org::01af42cf-9220-45bf-9583-bff2cfcee993" providerId="AD" clId="Web-{B3E6B9F3-F1E3-8149-B49B-4D14D10EE536}" dt="2025-10-06T14:58:00.567" v="123"/>
        <pc:sldMkLst>
          <pc:docMk/>
          <pc:sldMk cId="4098725747" sldId="2147483233"/>
        </pc:sldMkLst>
      </pc:sldChg>
    </pc:docChg>
  </pc:docChgLst>
  <pc:docChgLst>
    <pc:chgData name="Udoh Christiana" userId="01af42cf-9220-45bf-9583-bff2cfcee993" providerId="ADAL" clId="{240477C8-C351-4295-9060-501C83D27821}"/>
    <pc:docChg chg="undo redo custSel addSld delSld modSld sldOrd modNotesMaster">
      <pc:chgData name="Udoh Christiana" userId="01af42cf-9220-45bf-9583-bff2cfcee993" providerId="ADAL" clId="{240477C8-C351-4295-9060-501C83D27821}" dt="2025-10-07T07:49:03.595" v="1945" actId="20577"/>
      <pc:docMkLst>
        <pc:docMk/>
      </pc:docMkLst>
      <pc:sldChg chg="modSp mod modNotesTx">
        <pc:chgData name="Udoh Christiana" userId="01af42cf-9220-45bf-9583-bff2cfcee993" providerId="ADAL" clId="{240477C8-C351-4295-9060-501C83D27821}" dt="2025-10-06T16:15:57.364" v="1927" actId="255"/>
        <pc:sldMkLst>
          <pc:docMk/>
          <pc:sldMk cId="1826279016" sldId="2145706044"/>
        </pc:sldMkLst>
        <pc:spChg chg="mod">
          <ac:chgData name="Udoh Christiana" userId="01af42cf-9220-45bf-9583-bff2cfcee993" providerId="ADAL" clId="{240477C8-C351-4295-9060-501C83D27821}" dt="2025-10-03T11:26:39.328" v="774" actId="13926"/>
          <ac:spMkLst>
            <pc:docMk/>
            <pc:sldMk cId="1826279016" sldId="2145706044"/>
            <ac:spMk id="3" creationId="{EC17567C-A536-EA6E-683F-A075AF07131F}"/>
          </ac:spMkLst>
        </pc:spChg>
      </pc:sldChg>
      <pc:sldChg chg="modSp mod modNotesTx">
        <pc:chgData name="Udoh Christiana" userId="01af42cf-9220-45bf-9583-bff2cfcee993" providerId="ADAL" clId="{240477C8-C351-4295-9060-501C83D27821}" dt="2025-10-07T07:49:03.595" v="1945" actId="20577"/>
        <pc:sldMkLst>
          <pc:docMk/>
          <pc:sldMk cId="45804707" sldId="2145706051"/>
        </pc:sldMkLst>
        <pc:spChg chg="mod">
          <ac:chgData name="Udoh Christiana" userId="01af42cf-9220-45bf-9583-bff2cfcee993" providerId="ADAL" clId="{240477C8-C351-4295-9060-501C83D27821}" dt="2025-10-07T07:49:03.595" v="1945" actId="20577"/>
          <ac:spMkLst>
            <pc:docMk/>
            <pc:sldMk cId="45804707" sldId="2145706051"/>
            <ac:spMk id="3" creationId="{FE7D9840-C4A2-F8ED-83AB-E9615BEE9D73}"/>
          </ac:spMkLst>
        </pc:spChg>
      </pc:sldChg>
      <pc:sldChg chg="delSp modSp mod">
        <pc:chgData name="Udoh Christiana" userId="01af42cf-9220-45bf-9583-bff2cfcee993" providerId="ADAL" clId="{240477C8-C351-4295-9060-501C83D27821}" dt="2025-10-03T07:45:43.508" v="152" actId="1038"/>
        <pc:sldMkLst>
          <pc:docMk/>
          <pc:sldMk cId="2636241719" sldId="2145706057"/>
        </pc:sldMkLst>
        <pc:spChg chg="mod">
          <ac:chgData name="Udoh Christiana" userId="01af42cf-9220-45bf-9583-bff2cfcee993" providerId="ADAL" clId="{240477C8-C351-4295-9060-501C83D27821}" dt="2025-10-03T07:41:13.706" v="85" actId="20577"/>
          <ac:spMkLst>
            <pc:docMk/>
            <pc:sldMk cId="2636241719" sldId="2145706057"/>
            <ac:spMk id="9" creationId="{374E4D1B-F482-72D6-87E0-9D69CDE77B89}"/>
          </ac:spMkLst>
        </pc:spChg>
        <pc:spChg chg="mod">
          <ac:chgData name="Udoh Christiana" userId="01af42cf-9220-45bf-9583-bff2cfcee993" providerId="ADAL" clId="{240477C8-C351-4295-9060-501C83D27821}" dt="2025-10-03T07:43:30.992" v="118" actId="1076"/>
          <ac:spMkLst>
            <pc:docMk/>
            <pc:sldMk cId="2636241719" sldId="2145706057"/>
            <ac:spMk id="12" creationId="{8E099DA1-17EC-9800-B225-8BD8AACF1804}"/>
          </ac:spMkLst>
        </pc:spChg>
        <pc:spChg chg="mod">
          <ac:chgData name="Udoh Christiana" userId="01af42cf-9220-45bf-9583-bff2cfcee993" providerId="ADAL" clId="{240477C8-C351-4295-9060-501C83D27821}" dt="2025-10-03T07:41:57.224" v="107" actId="1076"/>
          <ac:spMkLst>
            <pc:docMk/>
            <pc:sldMk cId="2636241719" sldId="2145706057"/>
            <ac:spMk id="20" creationId="{9ADF99AF-9D93-4CC8-82E5-EE4B0AF0D0A9}"/>
          </ac:spMkLst>
        </pc:spChg>
        <pc:spChg chg="mod">
          <ac:chgData name="Udoh Christiana" userId="01af42cf-9220-45bf-9583-bff2cfcee993" providerId="ADAL" clId="{240477C8-C351-4295-9060-501C83D27821}" dt="2025-10-03T07:44:57.245" v="123" actId="1076"/>
          <ac:spMkLst>
            <pc:docMk/>
            <pc:sldMk cId="2636241719" sldId="2145706057"/>
            <ac:spMk id="32" creationId="{1A048317-043A-55D1-922C-ACFED6E7F502}"/>
          </ac:spMkLst>
        </pc:spChg>
        <pc:spChg chg="mod">
          <ac:chgData name="Udoh Christiana" userId="01af42cf-9220-45bf-9583-bff2cfcee993" providerId="ADAL" clId="{240477C8-C351-4295-9060-501C83D27821}" dt="2025-10-03T07:44:10.810" v="121" actId="1076"/>
          <ac:spMkLst>
            <pc:docMk/>
            <pc:sldMk cId="2636241719" sldId="2145706057"/>
            <ac:spMk id="34" creationId="{C7B4DEF9-A341-BB39-D19F-B76334955495}"/>
          </ac:spMkLst>
        </pc:spChg>
        <pc:spChg chg="mod">
          <ac:chgData name="Udoh Christiana" userId="01af42cf-9220-45bf-9583-bff2cfcee993" providerId="ADAL" clId="{240477C8-C351-4295-9060-501C83D27821}" dt="2025-10-03T07:44:17.662" v="122" actId="1076"/>
          <ac:spMkLst>
            <pc:docMk/>
            <pc:sldMk cId="2636241719" sldId="2145706057"/>
            <ac:spMk id="37" creationId="{63606809-5C74-E6FF-F2A1-19B1E400E013}"/>
          </ac:spMkLst>
        </pc:spChg>
        <pc:picChg chg="mod">
          <ac:chgData name="Udoh Christiana" userId="01af42cf-9220-45bf-9583-bff2cfcee993" providerId="ADAL" clId="{240477C8-C351-4295-9060-501C83D27821}" dt="2025-10-03T07:42:04.253" v="108" actId="1076"/>
          <ac:picMkLst>
            <pc:docMk/>
            <pc:sldMk cId="2636241719" sldId="2145706057"/>
            <ac:picMk id="3" creationId="{8E81D148-2502-C23E-144D-4FC01B1FB432}"/>
          </ac:picMkLst>
        </pc:picChg>
        <pc:picChg chg="mod">
          <ac:chgData name="Udoh Christiana" userId="01af42cf-9220-45bf-9583-bff2cfcee993" providerId="ADAL" clId="{240477C8-C351-4295-9060-501C83D27821}" dt="2025-10-03T07:43:44.069" v="119" actId="1076"/>
          <ac:picMkLst>
            <pc:docMk/>
            <pc:sldMk cId="2636241719" sldId="2145706057"/>
            <ac:picMk id="6" creationId="{E244F0F0-EDF6-92D9-7998-D1EFD84ED119}"/>
          </ac:picMkLst>
        </pc:picChg>
        <pc:picChg chg="mod">
          <ac:chgData name="Udoh Christiana" userId="01af42cf-9220-45bf-9583-bff2cfcee993" providerId="ADAL" clId="{240477C8-C351-4295-9060-501C83D27821}" dt="2025-10-03T07:45:43.508" v="152" actId="1038"/>
          <ac:picMkLst>
            <pc:docMk/>
            <pc:sldMk cId="2636241719" sldId="2145706057"/>
            <ac:picMk id="18" creationId="{23A37A23-D2D6-51E4-F3AC-44CCC73A3F16}"/>
          </ac:picMkLst>
        </pc:picChg>
        <pc:picChg chg="mod">
          <ac:chgData name="Udoh Christiana" userId="01af42cf-9220-45bf-9583-bff2cfcee993" providerId="ADAL" clId="{240477C8-C351-4295-9060-501C83D27821}" dt="2025-10-03T07:45:34.052" v="150" actId="1038"/>
          <ac:picMkLst>
            <pc:docMk/>
            <pc:sldMk cId="2636241719" sldId="2145706057"/>
            <ac:picMk id="31" creationId="{AD158B22-A0DB-72BA-1848-DE144938D0D7}"/>
          </ac:picMkLst>
        </pc:picChg>
      </pc:sldChg>
      <pc:sldChg chg="modNotesTx">
        <pc:chgData name="Udoh Christiana" userId="01af42cf-9220-45bf-9583-bff2cfcee993" providerId="ADAL" clId="{240477C8-C351-4295-9060-501C83D27821}" dt="2025-10-06T16:20:03.755" v="1940" actId="20577"/>
        <pc:sldMkLst>
          <pc:docMk/>
          <pc:sldMk cId="1145928914" sldId="2145706063"/>
        </pc:sldMkLst>
      </pc:sldChg>
      <pc:sldChg chg="modNotesTx">
        <pc:chgData name="Udoh Christiana" userId="01af42cf-9220-45bf-9583-bff2cfcee993" providerId="ADAL" clId="{240477C8-C351-4295-9060-501C83D27821}" dt="2025-10-06T16:16:38.736" v="1933" actId="255"/>
        <pc:sldMkLst>
          <pc:docMk/>
          <pc:sldMk cId="1932910761" sldId="2145706067"/>
        </pc:sldMkLst>
      </pc:sldChg>
      <pc:sldChg chg="modNotesTx">
        <pc:chgData name="Udoh Christiana" userId="01af42cf-9220-45bf-9583-bff2cfcee993" providerId="ADAL" clId="{240477C8-C351-4295-9060-501C83D27821}" dt="2025-10-06T16:18:01.969" v="1938" actId="6549"/>
        <pc:sldMkLst>
          <pc:docMk/>
          <pc:sldMk cId="2266971172" sldId="2145706069"/>
        </pc:sldMkLst>
      </pc:sldChg>
      <pc:sldChg chg="modNotesTx">
        <pc:chgData name="Udoh Christiana" userId="01af42cf-9220-45bf-9583-bff2cfcee993" providerId="ADAL" clId="{240477C8-C351-4295-9060-501C83D27821}" dt="2025-10-03T08:55:57.495" v="693" actId="20577"/>
        <pc:sldMkLst>
          <pc:docMk/>
          <pc:sldMk cId="1083016487" sldId="2145706076"/>
        </pc:sldMkLst>
      </pc:sldChg>
      <pc:sldChg chg="modNotesTx">
        <pc:chgData name="Udoh Christiana" userId="01af42cf-9220-45bf-9583-bff2cfcee993" providerId="ADAL" clId="{240477C8-C351-4295-9060-501C83D27821}" dt="2025-10-06T16:20:21.299" v="1941" actId="20577"/>
        <pc:sldMkLst>
          <pc:docMk/>
          <pc:sldMk cId="1253455693" sldId="2145706077"/>
        </pc:sldMkLst>
      </pc:sldChg>
      <pc:sldChg chg="addSp delSp modSp add mod">
        <pc:chgData name="Udoh Christiana" userId="01af42cf-9220-45bf-9583-bff2cfcee993" providerId="ADAL" clId="{240477C8-C351-4295-9060-501C83D27821}" dt="2025-10-03T11:53:09.980" v="870" actId="478"/>
        <pc:sldMkLst>
          <pc:docMk/>
          <pc:sldMk cId="1644877786" sldId="2145706230"/>
        </pc:sldMkLst>
        <pc:spChg chg="mod">
          <ac:chgData name="Udoh Christiana" userId="01af42cf-9220-45bf-9583-bff2cfcee993" providerId="ADAL" clId="{240477C8-C351-4295-9060-501C83D27821}" dt="2025-10-03T11:52:47.296" v="867" actId="1076"/>
          <ac:spMkLst>
            <pc:docMk/>
            <pc:sldMk cId="1644877786" sldId="2145706230"/>
            <ac:spMk id="5" creationId="{0E3FF4FD-D641-BECD-875B-7DA0ABB687FF}"/>
          </ac:spMkLst>
        </pc:spChg>
        <pc:spChg chg="mod">
          <ac:chgData name="Udoh Christiana" userId="01af42cf-9220-45bf-9583-bff2cfcee993" providerId="ADAL" clId="{240477C8-C351-4295-9060-501C83D27821}" dt="2025-10-03T11:51:41.553" v="856" actId="1076"/>
          <ac:spMkLst>
            <pc:docMk/>
            <pc:sldMk cId="1644877786" sldId="2145706230"/>
            <ac:spMk id="10" creationId="{6EFAAEBA-1AA6-71F5-DD1A-B7BF2F4F8CE2}"/>
          </ac:spMkLst>
        </pc:spChg>
        <pc:spChg chg="mod">
          <ac:chgData name="Udoh Christiana" userId="01af42cf-9220-45bf-9583-bff2cfcee993" providerId="ADAL" clId="{240477C8-C351-4295-9060-501C83D27821}" dt="2025-10-03T11:52:04.031" v="858" actId="1076"/>
          <ac:spMkLst>
            <pc:docMk/>
            <pc:sldMk cId="1644877786" sldId="2145706230"/>
            <ac:spMk id="11" creationId="{E690F5D4-4B63-C05F-78EB-93658D28191B}"/>
          </ac:spMkLst>
        </pc:spChg>
      </pc:sldChg>
      <pc:sldChg chg="addSp delSp add mod ord modNotesTx">
        <pc:chgData name="Udoh Christiana" userId="01af42cf-9220-45bf-9583-bff2cfcee993" providerId="ADAL" clId="{240477C8-C351-4295-9060-501C83D27821}" dt="2025-10-03T16:13:19.215" v="1921" actId="20577"/>
        <pc:sldMkLst>
          <pc:docMk/>
          <pc:sldMk cId="2981529998" sldId="2145706234"/>
        </pc:sldMkLst>
      </pc:sldChg>
      <pc:sldChg chg="addSp delSp modSp add mod modNotesTx">
        <pc:chgData name="Udoh Christiana" userId="01af42cf-9220-45bf-9583-bff2cfcee993" providerId="ADAL" clId="{240477C8-C351-4295-9060-501C83D27821}" dt="2025-10-03T12:05:25.634" v="880" actId="20577"/>
        <pc:sldMkLst>
          <pc:docMk/>
          <pc:sldMk cId="1273245168" sldId="2147472233"/>
        </pc:sldMkLst>
        <pc:spChg chg="mod">
          <ac:chgData name="Udoh Christiana" userId="01af42cf-9220-45bf-9583-bff2cfcee993" providerId="ADAL" clId="{240477C8-C351-4295-9060-501C83D27821}" dt="2025-10-03T11:46:06.376" v="850" actId="20577"/>
          <ac:spMkLst>
            <pc:docMk/>
            <pc:sldMk cId="1273245168" sldId="2147472233"/>
            <ac:spMk id="2" creationId="{C09F2759-A9E1-94A7-1909-9A7CA8963003}"/>
          </ac:spMkLst>
        </pc:spChg>
        <pc:spChg chg="mod">
          <ac:chgData name="Udoh Christiana" userId="01af42cf-9220-45bf-9583-bff2cfcee993" providerId="ADAL" clId="{240477C8-C351-4295-9060-501C83D27821}" dt="2025-10-03T08:48:04.842" v="530" actId="1036"/>
          <ac:spMkLst>
            <pc:docMk/>
            <pc:sldMk cId="1273245168" sldId="2147472233"/>
            <ac:spMk id="3" creationId="{E5CE1AD5-550A-C851-443E-843F8C76CADC}"/>
          </ac:spMkLst>
        </pc:spChg>
        <pc:spChg chg="mod">
          <ac:chgData name="Udoh Christiana" userId="01af42cf-9220-45bf-9583-bff2cfcee993" providerId="ADAL" clId="{240477C8-C351-4295-9060-501C83D27821}" dt="2025-10-03T08:48:49.518" v="604" actId="1036"/>
          <ac:spMkLst>
            <pc:docMk/>
            <pc:sldMk cId="1273245168" sldId="2147472233"/>
            <ac:spMk id="4" creationId="{662F616F-11AF-88A7-3E0E-8CE7103626BB}"/>
          </ac:spMkLst>
        </pc:spChg>
        <pc:spChg chg="mod">
          <ac:chgData name="Udoh Christiana" userId="01af42cf-9220-45bf-9583-bff2cfcee993" providerId="ADAL" clId="{240477C8-C351-4295-9060-501C83D27821}" dt="2025-10-03T08:47:03.732" v="432" actId="1036"/>
          <ac:spMkLst>
            <pc:docMk/>
            <pc:sldMk cId="1273245168" sldId="2147472233"/>
            <ac:spMk id="6" creationId="{82036982-E0EF-4C14-2D9F-84E1D5F1FDCA}"/>
          </ac:spMkLst>
        </pc:spChg>
        <pc:spChg chg="add mod">
          <ac:chgData name="Udoh Christiana" userId="01af42cf-9220-45bf-9583-bff2cfcee993" providerId="ADAL" clId="{240477C8-C351-4295-9060-501C83D27821}" dt="2025-10-03T08:49:12.005" v="605" actId="1076"/>
          <ac:spMkLst>
            <pc:docMk/>
            <pc:sldMk cId="1273245168" sldId="2147472233"/>
            <ac:spMk id="7" creationId="{03CA92D3-024C-D385-B845-9FB135572376}"/>
          </ac:spMkLst>
        </pc:spChg>
        <pc:spChg chg="add mod">
          <ac:chgData name="Udoh Christiana" userId="01af42cf-9220-45bf-9583-bff2cfcee993" providerId="ADAL" clId="{240477C8-C351-4295-9060-501C83D27821}" dt="2025-10-03T08:53:29.032" v="627"/>
          <ac:spMkLst>
            <pc:docMk/>
            <pc:sldMk cId="1273245168" sldId="2147472233"/>
            <ac:spMk id="8" creationId="{2138A97E-3287-BF1F-265A-74A1696172FD}"/>
          </ac:spMkLst>
        </pc:spChg>
        <pc:spChg chg="mod">
          <ac:chgData name="Udoh Christiana" userId="01af42cf-9220-45bf-9583-bff2cfcee993" providerId="ADAL" clId="{240477C8-C351-4295-9060-501C83D27821}" dt="2025-10-03T08:47:53.733" v="496" actId="1035"/>
          <ac:spMkLst>
            <pc:docMk/>
            <pc:sldMk cId="1273245168" sldId="2147472233"/>
            <ac:spMk id="12" creationId="{42FA18EF-39A8-8010-668B-CBE200AF4B06}"/>
          </ac:spMkLst>
        </pc:spChg>
        <pc:spChg chg="mod">
          <ac:chgData name="Udoh Christiana" userId="01af42cf-9220-45bf-9583-bff2cfcee993" providerId="ADAL" clId="{240477C8-C351-4295-9060-501C83D27821}" dt="2025-10-03T11:45:06.326" v="833" actId="1038"/>
          <ac:spMkLst>
            <pc:docMk/>
            <pc:sldMk cId="1273245168" sldId="2147472233"/>
            <ac:spMk id="13" creationId="{42A7CC1D-CA4A-BF95-D65B-F10802563C11}"/>
          </ac:spMkLst>
        </pc:spChg>
        <pc:spChg chg="mod">
          <ac:chgData name="Udoh Christiana" userId="01af42cf-9220-45bf-9583-bff2cfcee993" providerId="ADAL" clId="{240477C8-C351-4295-9060-501C83D27821}" dt="2025-10-03T08:48:44.554" v="585" actId="1035"/>
          <ac:spMkLst>
            <pc:docMk/>
            <pc:sldMk cId="1273245168" sldId="2147472233"/>
            <ac:spMk id="14" creationId="{921D6FC7-BDC7-D148-855A-F0D14D027466}"/>
          </ac:spMkLst>
        </pc:spChg>
        <pc:spChg chg="mod">
          <ac:chgData name="Udoh Christiana" userId="01af42cf-9220-45bf-9583-bff2cfcee993" providerId="ADAL" clId="{240477C8-C351-4295-9060-501C83D27821}" dt="2025-10-03T08:48:34.414" v="559" actId="1035"/>
          <ac:spMkLst>
            <pc:docMk/>
            <pc:sldMk cId="1273245168" sldId="2147472233"/>
            <ac:spMk id="22" creationId="{14538AA3-0146-83BA-787F-520DE74BCCED}"/>
          </ac:spMkLst>
        </pc:spChg>
        <pc:picChg chg="add mod">
          <ac:chgData name="Udoh Christiana" userId="01af42cf-9220-45bf-9583-bff2cfcee993" providerId="ADAL" clId="{240477C8-C351-4295-9060-501C83D27821}" dt="2025-10-03T08:53:37.397" v="628" actId="14100"/>
          <ac:picMkLst>
            <pc:docMk/>
            <pc:sldMk cId="1273245168" sldId="2147472233"/>
            <ac:picMk id="5" creationId="{B8C657A6-1758-1E8C-0022-FEC301242C74}"/>
          </ac:picMkLst>
        </pc:picChg>
      </pc:sldChg>
      <pc:sldChg chg="modCm modNotesTx">
        <pc:chgData name="Udoh Christiana" userId="01af42cf-9220-45bf-9583-bff2cfcee993" providerId="ADAL" clId="{240477C8-C351-4295-9060-501C83D27821}" dt="2025-10-03T11:40:22.093" v="813" actId="20577"/>
        <pc:sldMkLst>
          <pc:docMk/>
          <pc:sldMk cId="3007487017" sldId="2147483196"/>
        </pc:sldMkLst>
      </pc:sldChg>
      <pc:sldChg chg="modNotesTx">
        <pc:chgData name="Udoh Christiana" userId="01af42cf-9220-45bf-9583-bff2cfcee993" providerId="ADAL" clId="{240477C8-C351-4295-9060-501C83D27821}" dt="2025-10-06T16:21:38.882" v="1943" actId="6549"/>
        <pc:sldMkLst>
          <pc:docMk/>
          <pc:sldMk cId="2792614112" sldId="2147483198"/>
        </pc:sldMkLst>
      </pc:sldChg>
      <pc:sldChg chg="modNotesTx">
        <pc:chgData name="Udoh Christiana" userId="01af42cf-9220-45bf-9583-bff2cfcee993" providerId="ADAL" clId="{240477C8-C351-4295-9060-501C83D27821}" dt="2025-10-06T16:14:37.170" v="1922" actId="6549"/>
        <pc:sldMkLst>
          <pc:docMk/>
          <pc:sldMk cId="2141511029" sldId="2147483205"/>
        </pc:sldMkLst>
      </pc:sldChg>
      <pc:sldChg chg="modCm modNotesTx">
        <pc:chgData name="Udoh Christiana" userId="01af42cf-9220-45bf-9583-bff2cfcee993" providerId="ADAL" clId="{240477C8-C351-4295-9060-501C83D27821}" dt="2025-10-06T16:19:38.555" v="1939" actId="6549"/>
        <pc:sldMkLst>
          <pc:docMk/>
          <pc:sldMk cId="2285921928" sldId="2147483207"/>
        </pc:sldMkLst>
      </pc:sldChg>
      <pc:sldChg chg="modNotesTx">
        <pc:chgData name="Udoh Christiana" userId="01af42cf-9220-45bf-9583-bff2cfcee993" providerId="ADAL" clId="{240477C8-C351-4295-9060-501C83D27821}" dt="2025-10-03T12:38:07.463" v="927" actId="20577"/>
        <pc:sldMkLst>
          <pc:docMk/>
          <pc:sldMk cId="1124323555" sldId="2147483209"/>
        </pc:sldMkLst>
      </pc:sldChg>
      <pc:sldChg chg="modNotesTx">
        <pc:chgData name="Udoh Christiana" userId="01af42cf-9220-45bf-9583-bff2cfcee993" providerId="ADAL" clId="{240477C8-C351-4295-9060-501C83D27821}" dt="2025-10-06T16:17:13.944" v="1937" actId="2711"/>
        <pc:sldMkLst>
          <pc:docMk/>
          <pc:sldMk cId="2420535910" sldId="2147483212"/>
        </pc:sldMkLst>
      </pc:sldChg>
      <pc:sldChg chg="modSp mod modNotesTx">
        <pc:chgData name="Udoh Christiana" userId="01af42cf-9220-45bf-9583-bff2cfcee993" providerId="ADAL" clId="{240477C8-C351-4295-9060-501C83D27821}" dt="2025-10-03T12:14:05.268" v="916" actId="6549"/>
        <pc:sldMkLst>
          <pc:docMk/>
          <pc:sldMk cId="1775015643" sldId="2147483223"/>
        </pc:sldMkLst>
        <pc:spChg chg="mod">
          <ac:chgData name="Udoh Christiana" userId="01af42cf-9220-45bf-9583-bff2cfcee993" providerId="ADAL" clId="{240477C8-C351-4295-9060-501C83D27821}" dt="2025-10-03T12:14:05.268" v="916" actId="6549"/>
          <ac:spMkLst>
            <pc:docMk/>
            <pc:sldMk cId="1775015643" sldId="2147483223"/>
            <ac:spMk id="2" creationId="{FC83F78C-E414-6045-E8F8-DC178CB2B28D}"/>
          </ac:spMkLst>
        </pc:spChg>
      </pc:sldChg>
      <pc:sldChg chg="modNotesTx">
        <pc:chgData name="Udoh Christiana" userId="01af42cf-9220-45bf-9583-bff2cfcee993" providerId="ADAL" clId="{240477C8-C351-4295-9060-501C83D27821}" dt="2025-10-03T12:05:56.562" v="881" actId="20577"/>
        <pc:sldMkLst>
          <pc:docMk/>
          <pc:sldMk cId="2013427124" sldId="2147483224"/>
        </pc:sldMkLst>
      </pc:sldChg>
      <pc:sldChg chg="modNotesTx">
        <pc:chgData name="Udoh Christiana" userId="01af42cf-9220-45bf-9583-bff2cfcee993" providerId="ADAL" clId="{240477C8-C351-4295-9060-501C83D27821}" dt="2025-10-06T16:20:23.977" v="1942" actId="20577"/>
        <pc:sldMkLst>
          <pc:docMk/>
          <pc:sldMk cId="18808034" sldId="2147483225"/>
        </pc:sldMkLst>
      </pc:sldChg>
      <pc:sldChg chg="modSp mod ord modNotesTx">
        <pc:chgData name="Udoh Christiana" userId="01af42cf-9220-45bf-9583-bff2cfcee993" providerId="ADAL" clId="{240477C8-C351-4295-9060-501C83D27821}" dt="2025-10-06T16:15:11.650" v="1925" actId="6549"/>
        <pc:sldMkLst>
          <pc:docMk/>
          <pc:sldMk cId="4098725747" sldId="2147483233"/>
        </pc:sldMkLst>
        <pc:spChg chg="mod">
          <ac:chgData name="Udoh Christiana" userId="01af42cf-9220-45bf-9583-bff2cfcee993" providerId="ADAL" clId="{240477C8-C351-4295-9060-501C83D27821}" dt="2025-10-03T10:10:43.819" v="768" actId="1036"/>
          <ac:spMkLst>
            <pc:docMk/>
            <pc:sldMk cId="4098725747" sldId="2147483233"/>
            <ac:spMk id="6" creationId="{9FB596B9-32F0-6BE6-9719-C8118FD11492}"/>
          </ac:spMkLst>
        </pc:spChg>
      </pc:sldChg>
    </pc:docChg>
  </pc:docChgLst>
  <pc:docChgLst>
    <pc:chgData name="Schlegel Katharina" userId="S::katharina.schlegel@plasticseurope.org::83b1e345-0248-4826-82c7-ccb146e9a117" providerId="AD" clId="Web-{825C4BD8-D4E9-A45F-FDFC-68F68D7099CB}"/>
    <pc:docChg chg="modSld">
      <pc:chgData name="Schlegel Katharina" userId="S::katharina.schlegel@plasticseurope.org::83b1e345-0248-4826-82c7-ccb146e9a117" providerId="AD" clId="Web-{825C4BD8-D4E9-A45F-FDFC-68F68D7099CB}" dt="2025-10-03T10:04:30.296" v="2" actId="20577"/>
      <pc:docMkLst>
        <pc:docMk/>
      </pc:docMkLst>
      <pc:sldChg chg="modSp">
        <pc:chgData name="Schlegel Katharina" userId="S::katharina.schlegel@plasticseurope.org::83b1e345-0248-4826-82c7-ccb146e9a117" providerId="AD" clId="Web-{825C4BD8-D4E9-A45F-FDFC-68F68D7099CB}" dt="2025-10-03T10:04:30.296" v="2" actId="20577"/>
        <pc:sldMkLst>
          <pc:docMk/>
          <pc:sldMk cId="992176551" sldId="2145706039"/>
        </pc:sldMkLst>
        <pc:spChg chg="mod">
          <ac:chgData name="Schlegel Katharina" userId="S::katharina.schlegel@plasticseurope.org::83b1e345-0248-4826-82c7-ccb146e9a117" providerId="AD" clId="Web-{825C4BD8-D4E9-A45F-FDFC-68F68D7099CB}" dt="2025-10-03T10:04:30.296" v="2" actId="20577"/>
          <ac:spMkLst>
            <pc:docMk/>
            <pc:sldMk cId="992176551" sldId="2145706039"/>
            <ac:spMk id="9" creationId="{59034BB5-DA2C-C025-EA0D-790E2A9AAECD}"/>
          </ac:spMkLst>
        </pc:spChg>
      </pc:sldChg>
    </pc:docChg>
  </pc:docChgLst>
  <pc:docChgLst>
    <pc:chgData name="Koshiikene Cecilia" userId="S::cecilia.koshiikene@plasticseurope.org::c2cdaf92-55ff-4d22-a9a2-5ce018b70f78" providerId="AD" clId="Web-{D2541E05-E594-1AF2-B1C0-9B0D7EFD92F4}"/>
    <pc:docChg chg="modSld">
      <pc:chgData name="Koshiikene Cecilia" userId="S::cecilia.koshiikene@plasticseurope.org::c2cdaf92-55ff-4d22-a9a2-5ce018b70f78" providerId="AD" clId="Web-{D2541E05-E594-1AF2-B1C0-9B0D7EFD92F4}" dt="2025-10-03T07:09:21.196" v="1" actId="1076"/>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1F_DF01220C.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1F_DF01220C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Example of graph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E6-42B3-935D-050B5C206D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E6-42B3-935D-050B5C206D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9E6-42B3-935D-050B5C206D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9E6-42B3-935D-050B5C206D6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6C2-2744-8B87-084BBF33169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a:effectLst/>
              </a:rPr>
              <a:t>Example of graph</a:t>
            </a:r>
            <a:endParaRPr lang="en-BE">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A7B-EC4B-97D9-DFE217D791E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A7B-EC4B-97D9-DFE217D791E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A7B-EC4B-97D9-DFE217D791EF}"/>
            </c:ext>
          </c:extLst>
        </c:ser>
        <c:dLbls>
          <c:showLegendKey val="0"/>
          <c:showVal val="0"/>
          <c:showCatName val="0"/>
          <c:showSerName val="0"/>
          <c:showPercent val="0"/>
          <c:showBubbleSize val="0"/>
        </c:dLbls>
        <c:gapWidth val="150"/>
        <c:overlap val="100"/>
        <c:axId val="1128295359"/>
        <c:axId val="1128297007"/>
      </c:barChart>
      <c:catAx>
        <c:axId val="112829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128297007"/>
        <c:crosses val="autoZero"/>
        <c:auto val="1"/>
        <c:lblAlgn val="ctr"/>
        <c:lblOffset val="100"/>
        <c:noMultiLvlLbl val="0"/>
      </c:catAx>
      <c:valAx>
        <c:axId val="11282970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128295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1EB82-013D-4B29-8AF1-2D1C53998FAD}"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DD54F073-BBAD-4D88-B49B-8E2DF130887E}">
      <dgm:prSet/>
      <dgm:spPr/>
      <dgm:t>
        <a:bodyPr/>
        <a:lstStyle/>
        <a:p>
          <a:pPr>
            <a:lnSpc>
              <a:spcPct val="100000"/>
            </a:lnSpc>
          </a:pPr>
          <a:r>
            <a:rPr lang="en-GB"/>
            <a:t>Tackle Europe's energy cost crisis</a:t>
          </a:r>
          <a:endParaRPr lang="en-US"/>
        </a:p>
      </dgm:t>
    </dgm:pt>
    <dgm:pt modelId="{099B88AB-BFC2-42E7-B090-CCFE6FB56EC5}" type="parTrans" cxnId="{EFCAAAD5-23B5-41E5-8688-1CED8A5C166A}">
      <dgm:prSet/>
      <dgm:spPr/>
      <dgm:t>
        <a:bodyPr/>
        <a:lstStyle/>
        <a:p>
          <a:endParaRPr lang="en-US"/>
        </a:p>
      </dgm:t>
    </dgm:pt>
    <dgm:pt modelId="{1BE9AF38-6AD2-41A5-B503-392FE76537C0}" type="sibTrans" cxnId="{EFCAAAD5-23B5-41E5-8688-1CED8A5C166A}">
      <dgm:prSet/>
      <dgm:spPr/>
      <dgm:t>
        <a:bodyPr/>
        <a:lstStyle/>
        <a:p>
          <a:endParaRPr lang="en-US"/>
        </a:p>
      </dgm:t>
    </dgm:pt>
    <dgm:pt modelId="{FBA374ED-9709-4DED-A31B-B78C755F6900}">
      <dgm:prSet/>
      <dgm:spPr/>
      <dgm:t>
        <a:bodyPr/>
        <a:lstStyle/>
        <a:p>
          <a:pPr>
            <a:lnSpc>
              <a:spcPct val="100000"/>
            </a:lnSpc>
          </a:pPr>
          <a:r>
            <a:rPr lang="en-GB"/>
            <a:t>Strengthen the enforcement of EU legislation at its borders</a:t>
          </a:r>
          <a:endParaRPr lang="en-US"/>
        </a:p>
      </dgm:t>
    </dgm:pt>
    <dgm:pt modelId="{93C7F705-872F-432F-9F7D-A301F3600CD7}" type="parTrans" cxnId="{3A9206B3-8C28-46FE-BAF7-6C26CC858C05}">
      <dgm:prSet/>
      <dgm:spPr/>
      <dgm:t>
        <a:bodyPr/>
        <a:lstStyle/>
        <a:p>
          <a:endParaRPr lang="en-US"/>
        </a:p>
      </dgm:t>
    </dgm:pt>
    <dgm:pt modelId="{5F7AFB4F-123A-44A6-A9C7-0D81AF9C6806}" type="sibTrans" cxnId="{3A9206B3-8C28-46FE-BAF7-6C26CC858C05}">
      <dgm:prSet/>
      <dgm:spPr/>
      <dgm:t>
        <a:bodyPr/>
        <a:lstStyle/>
        <a:p>
          <a:endParaRPr lang="en-US"/>
        </a:p>
      </dgm:t>
    </dgm:pt>
    <dgm:pt modelId="{92F2D835-2E93-46AB-83C4-6AE9A4D10594}">
      <dgm:prSet/>
      <dgm:spPr/>
      <dgm:t>
        <a:bodyPr/>
        <a:lstStyle/>
        <a:p>
          <a:pPr>
            <a:lnSpc>
              <a:spcPct val="100000"/>
            </a:lnSpc>
          </a:pPr>
          <a:r>
            <a:rPr lang="en-GB"/>
            <a:t>Boost European circular plastic production and remove internal barriers </a:t>
          </a:r>
          <a:endParaRPr lang="en-US"/>
        </a:p>
      </dgm:t>
    </dgm:pt>
    <dgm:pt modelId="{1BE0D30B-77DA-4703-A404-13010F647499}" type="parTrans" cxnId="{551C054A-E14D-4460-8D15-948FF2328923}">
      <dgm:prSet/>
      <dgm:spPr/>
      <dgm:t>
        <a:bodyPr/>
        <a:lstStyle/>
        <a:p>
          <a:endParaRPr lang="en-US"/>
        </a:p>
      </dgm:t>
    </dgm:pt>
    <dgm:pt modelId="{DDCB190D-A1B7-4883-A418-AEBB8C86BDB2}" type="sibTrans" cxnId="{551C054A-E14D-4460-8D15-948FF2328923}">
      <dgm:prSet/>
      <dgm:spPr/>
      <dgm:t>
        <a:bodyPr/>
        <a:lstStyle/>
        <a:p>
          <a:endParaRPr lang="en-US"/>
        </a:p>
      </dgm:t>
    </dgm:pt>
    <dgm:pt modelId="{9EAA9598-0563-4416-9D05-CC05325E74A0}">
      <dgm:prSet/>
      <dgm:spPr/>
      <dgm:t>
        <a:bodyPr/>
        <a:lstStyle/>
        <a:p>
          <a:pPr>
            <a:lnSpc>
              <a:spcPct val="100000"/>
            </a:lnSpc>
          </a:pPr>
          <a:r>
            <a:rPr lang="en-GB"/>
            <a:t>Establishing a Chemicals and Plastics Trade Observatory </a:t>
          </a:r>
          <a:endParaRPr lang="en-US"/>
        </a:p>
      </dgm:t>
    </dgm:pt>
    <dgm:pt modelId="{532CE6DC-7FB2-4ABB-8FE2-2D33435436BE}" type="parTrans" cxnId="{2C4BC6A4-92AB-4B90-A954-678E54FCB3F3}">
      <dgm:prSet/>
      <dgm:spPr/>
      <dgm:t>
        <a:bodyPr/>
        <a:lstStyle/>
        <a:p>
          <a:endParaRPr lang="en-US"/>
        </a:p>
      </dgm:t>
    </dgm:pt>
    <dgm:pt modelId="{22A8CAAE-B3E0-462B-9002-FB5858AB1316}" type="sibTrans" cxnId="{2C4BC6A4-92AB-4B90-A954-678E54FCB3F3}">
      <dgm:prSet/>
      <dgm:spPr/>
      <dgm:t>
        <a:bodyPr/>
        <a:lstStyle/>
        <a:p>
          <a:endParaRPr lang="en-US"/>
        </a:p>
      </dgm:t>
    </dgm:pt>
    <dgm:pt modelId="{7EE58934-5862-44A9-AAC7-A04644D52DDA}" type="pres">
      <dgm:prSet presAssocID="{C8F1EB82-013D-4B29-8AF1-2D1C53998FAD}" presName="root" presStyleCnt="0">
        <dgm:presLayoutVars>
          <dgm:dir/>
          <dgm:resizeHandles val="exact"/>
        </dgm:presLayoutVars>
      </dgm:prSet>
      <dgm:spPr/>
    </dgm:pt>
    <dgm:pt modelId="{E35C9C67-DAEE-48CF-9FBB-85C5EE285B20}" type="pres">
      <dgm:prSet presAssocID="{DD54F073-BBAD-4D88-B49B-8E2DF130887E}" presName="compNode" presStyleCnt="0"/>
      <dgm:spPr/>
    </dgm:pt>
    <dgm:pt modelId="{3F32697B-FCD1-46EF-BAAA-597D7976309F}" type="pres">
      <dgm:prSet presAssocID="{DD54F073-BBAD-4D88-B49B-8E2DF130887E}" presName="bgRect" presStyleLbl="bgShp" presStyleIdx="0" presStyleCnt="4"/>
      <dgm:spPr/>
    </dgm:pt>
    <dgm:pt modelId="{06B0FAAA-EDC6-4939-B7CD-1CDCDF9F36CF}" type="pres">
      <dgm:prSet presAssocID="{DD54F073-BBAD-4D88-B49B-8E2DF130887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Europe-Africa"/>
        </a:ext>
      </dgm:extLst>
    </dgm:pt>
    <dgm:pt modelId="{72929D53-86A2-4780-9222-5928A12B10E0}" type="pres">
      <dgm:prSet presAssocID="{DD54F073-BBAD-4D88-B49B-8E2DF130887E}" presName="spaceRect" presStyleCnt="0"/>
      <dgm:spPr/>
    </dgm:pt>
    <dgm:pt modelId="{D5980880-B018-4079-8780-E1B471AC969B}" type="pres">
      <dgm:prSet presAssocID="{DD54F073-BBAD-4D88-B49B-8E2DF130887E}" presName="parTx" presStyleLbl="revTx" presStyleIdx="0" presStyleCnt="4">
        <dgm:presLayoutVars>
          <dgm:chMax val="0"/>
          <dgm:chPref val="0"/>
        </dgm:presLayoutVars>
      </dgm:prSet>
      <dgm:spPr/>
    </dgm:pt>
    <dgm:pt modelId="{ED800946-3F67-494A-913F-D7CB0BC1A0E1}" type="pres">
      <dgm:prSet presAssocID="{1BE9AF38-6AD2-41A5-B503-392FE76537C0}" presName="sibTrans" presStyleCnt="0"/>
      <dgm:spPr/>
    </dgm:pt>
    <dgm:pt modelId="{2250E51E-4841-433B-8E7E-2FE52E53130A}" type="pres">
      <dgm:prSet presAssocID="{FBA374ED-9709-4DED-A31B-B78C755F6900}" presName="compNode" presStyleCnt="0"/>
      <dgm:spPr/>
    </dgm:pt>
    <dgm:pt modelId="{6548CA03-A59A-48F3-AFE0-38EE2A54C227}" type="pres">
      <dgm:prSet presAssocID="{FBA374ED-9709-4DED-A31B-B78C755F6900}" presName="bgRect" presStyleLbl="bgShp" presStyleIdx="1" presStyleCnt="4"/>
      <dgm:spPr/>
    </dgm:pt>
    <dgm:pt modelId="{773EFA34-DC16-4BBB-B91B-8F7E67E837A7}" type="pres">
      <dgm:prSet presAssocID="{FBA374ED-9709-4DED-A31B-B78C755F69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2145EB59-A905-4794-B96F-4B4F9257E9E8}" type="pres">
      <dgm:prSet presAssocID="{FBA374ED-9709-4DED-A31B-B78C755F6900}" presName="spaceRect" presStyleCnt="0"/>
      <dgm:spPr/>
    </dgm:pt>
    <dgm:pt modelId="{D6661283-D6F4-4F35-ADBB-833F67744816}" type="pres">
      <dgm:prSet presAssocID="{FBA374ED-9709-4DED-A31B-B78C755F6900}" presName="parTx" presStyleLbl="revTx" presStyleIdx="1" presStyleCnt="4">
        <dgm:presLayoutVars>
          <dgm:chMax val="0"/>
          <dgm:chPref val="0"/>
        </dgm:presLayoutVars>
      </dgm:prSet>
      <dgm:spPr/>
    </dgm:pt>
    <dgm:pt modelId="{7B913785-BDCC-464A-BD5D-2CF60CCC86B3}" type="pres">
      <dgm:prSet presAssocID="{5F7AFB4F-123A-44A6-A9C7-0D81AF9C6806}" presName="sibTrans" presStyleCnt="0"/>
      <dgm:spPr/>
    </dgm:pt>
    <dgm:pt modelId="{7A8186EF-8AB4-4004-ACA5-B0379BF1C1B9}" type="pres">
      <dgm:prSet presAssocID="{92F2D835-2E93-46AB-83C4-6AE9A4D10594}" presName="compNode" presStyleCnt="0"/>
      <dgm:spPr/>
    </dgm:pt>
    <dgm:pt modelId="{BFDF518D-3D9F-4EC9-BA0D-C9F58C8931DA}" type="pres">
      <dgm:prSet presAssocID="{92F2D835-2E93-46AB-83C4-6AE9A4D10594}" presName="bgRect" presStyleLbl="bgShp" presStyleIdx="2" presStyleCnt="4"/>
      <dgm:spPr/>
    </dgm:pt>
    <dgm:pt modelId="{9407D3CB-ED5D-4855-8108-4ADCCDF676BF}" type="pres">
      <dgm:prSet presAssocID="{92F2D835-2E93-46AB-83C4-6AE9A4D1059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Americas"/>
        </a:ext>
      </dgm:extLst>
    </dgm:pt>
    <dgm:pt modelId="{29CEBBA5-929E-4396-ABB5-B6612DDF4968}" type="pres">
      <dgm:prSet presAssocID="{92F2D835-2E93-46AB-83C4-6AE9A4D10594}" presName="spaceRect" presStyleCnt="0"/>
      <dgm:spPr/>
    </dgm:pt>
    <dgm:pt modelId="{FA09AAE5-14F2-4C5B-A3B8-B01FEF040BEC}" type="pres">
      <dgm:prSet presAssocID="{92F2D835-2E93-46AB-83C4-6AE9A4D10594}" presName="parTx" presStyleLbl="revTx" presStyleIdx="2" presStyleCnt="4">
        <dgm:presLayoutVars>
          <dgm:chMax val="0"/>
          <dgm:chPref val="0"/>
        </dgm:presLayoutVars>
      </dgm:prSet>
      <dgm:spPr/>
    </dgm:pt>
    <dgm:pt modelId="{3CEE8919-E80C-420E-B886-63B5B66A21DB}" type="pres">
      <dgm:prSet presAssocID="{DDCB190D-A1B7-4883-A418-AEBB8C86BDB2}" presName="sibTrans" presStyleCnt="0"/>
      <dgm:spPr/>
    </dgm:pt>
    <dgm:pt modelId="{9BDB4FD3-8145-4188-89C7-18B781BA5C48}" type="pres">
      <dgm:prSet presAssocID="{9EAA9598-0563-4416-9D05-CC05325E74A0}" presName="compNode" presStyleCnt="0"/>
      <dgm:spPr/>
    </dgm:pt>
    <dgm:pt modelId="{87AFB4C6-9CBA-41C5-9602-D558D4110B42}" type="pres">
      <dgm:prSet presAssocID="{9EAA9598-0563-4416-9D05-CC05325E74A0}" presName="bgRect" presStyleLbl="bgShp" presStyleIdx="3" presStyleCnt="4"/>
      <dgm:spPr/>
    </dgm:pt>
    <dgm:pt modelId="{E60952AC-1713-42A9-BB0C-31EFF0FC574D}" type="pres">
      <dgm:prSet presAssocID="{9EAA9598-0563-4416-9D05-CC05325E74A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sk"/>
        </a:ext>
      </dgm:extLst>
    </dgm:pt>
    <dgm:pt modelId="{02B631E1-C721-4851-B129-41515CB813E2}" type="pres">
      <dgm:prSet presAssocID="{9EAA9598-0563-4416-9D05-CC05325E74A0}" presName="spaceRect" presStyleCnt="0"/>
      <dgm:spPr/>
    </dgm:pt>
    <dgm:pt modelId="{D448386A-7001-46BC-B191-6D41F916B0C0}" type="pres">
      <dgm:prSet presAssocID="{9EAA9598-0563-4416-9D05-CC05325E74A0}" presName="parTx" presStyleLbl="revTx" presStyleIdx="3" presStyleCnt="4">
        <dgm:presLayoutVars>
          <dgm:chMax val="0"/>
          <dgm:chPref val="0"/>
        </dgm:presLayoutVars>
      </dgm:prSet>
      <dgm:spPr/>
    </dgm:pt>
  </dgm:ptLst>
  <dgm:cxnLst>
    <dgm:cxn modelId="{551C054A-E14D-4460-8D15-948FF2328923}" srcId="{C8F1EB82-013D-4B29-8AF1-2D1C53998FAD}" destId="{92F2D835-2E93-46AB-83C4-6AE9A4D10594}" srcOrd="2" destOrd="0" parTransId="{1BE0D30B-77DA-4703-A404-13010F647499}" sibTransId="{DDCB190D-A1B7-4883-A418-AEBB8C86BDB2}"/>
    <dgm:cxn modelId="{15574990-07DD-4C63-A2CF-E2D17CCE0F73}" type="presOf" srcId="{92F2D835-2E93-46AB-83C4-6AE9A4D10594}" destId="{FA09AAE5-14F2-4C5B-A3B8-B01FEF040BEC}" srcOrd="0" destOrd="0" presId="urn:microsoft.com/office/officeart/2018/2/layout/IconVerticalSolidList"/>
    <dgm:cxn modelId="{DE3BFF9C-8541-49EB-B6B6-F98385F86074}" type="presOf" srcId="{DD54F073-BBAD-4D88-B49B-8E2DF130887E}" destId="{D5980880-B018-4079-8780-E1B471AC969B}" srcOrd="0" destOrd="0" presId="urn:microsoft.com/office/officeart/2018/2/layout/IconVerticalSolidList"/>
    <dgm:cxn modelId="{6BBE70A3-F270-42C2-830E-C6FFA2897C7C}" type="presOf" srcId="{FBA374ED-9709-4DED-A31B-B78C755F6900}" destId="{D6661283-D6F4-4F35-ADBB-833F67744816}" srcOrd="0" destOrd="0" presId="urn:microsoft.com/office/officeart/2018/2/layout/IconVerticalSolidList"/>
    <dgm:cxn modelId="{2C4BC6A4-92AB-4B90-A954-678E54FCB3F3}" srcId="{C8F1EB82-013D-4B29-8AF1-2D1C53998FAD}" destId="{9EAA9598-0563-4416-9D05-CC05325E74A0}" srcOrd="3" destOrd="0" parTransId="{532CE6DC-7FB2-4ABB-8FE2-2D33435436BE}" sibTransId="{22A8CAAE-B3E0-462B-9002-FB5858AB1316}"/>
    <dgm:cxn modelId="{AD281DB0-733E-4BB8-BE0D-1A21BB2E686B}" type="presOf" srcId="{9EAA9598-0563-4416-9D05-CC05325E74A0}" destId="{D448386A-7001-46BC-B191-6D41F916B0C0}" srcOrd="0" destOrd="0" presId="urn:microsoft.com/office/officeart/2018/2/layout/IconVerticalSolidList"/>
    <dgm:cxn modelId="{3A9206B3-8C28-46FE-BAF7-6C26CC858C05}" srcId="{C8F1EB82-013D-4B29-8AF1-2D1C53998FAD}" destId="{FBA374ED-9709-4DED-A31B-B78C755F6900}" srcOrd="1" destOrd="0" parTransId="{93C7F705-872F-432F-9F7D-A301F3600CD7}" sibTransId="{5F7AFB4F-123A-44A6-A9C7-0D81AF9C6806}"/>
    <dgm:cxn modelId="{3CBB26C1-7F44-462C-970A-B91B1EE5D746}" type="presOf" srcId="{C8F1EB82-013D-4B29-8AF1-2D1C53998FAD}" destId="{7EE58934-5862-44A9-AAC7-A04644D52DDA}" srcOrd="0" destOrd="0" presId="urn:microsoft.com/office/officeart/2018/2/layout/IconVerticalSolidList"/>
    <dgm:cxn modelId="{EFCAAAD5-23B5-41E5-8688-1CED8A5C166A}" srcId="{C8F1EB82-013D-4B29-8AF1-2D1C53998FAD}" destId="{DD54F073-BBAD-4D88-B49B-8E2DF130887E}" srcOrd="0" destOrd="0" parTransId="{099B88AB-BFC2-42E7-B090-CCFE6FB56EC5}" sibTransId="{1BE9AF38-6AD2-41A5-B503-392FE76537C0}"/>
    <dgm:cxn modelId="{1D346003-5316-49D7-B06C-97287F0EBB09}" type="presParOf" srcId="{7EE58934-5862-44A9-AAC7-A04644D52DDA}" destId="{E35C9C67-DAEE-48CF-9FBB-85C5EE285B20}" srcOrd="0" destOrd="0" presId="urn:microsoft.com/office/officeart/2018/2/layout/IconVerticalSolidList"/>
    <dgm:cxn modelId="{D87D4A87-666E-4C51-ACF4-979EFE04ACE9}" type="presParOf" srcId="{E35C9C67-DAEE-48CF-9FBB-85C5EE285B20}" destId="{3F32697B-FCD1-46EF-BAAA-597D7976309F}" srcOrd="0" destOrd="0" presId="urn:microsoft.com/office/officeart/2018/2/layout/IconVerticalSolidList"/>
    <dgm:cxn modelId="{73C2C695-D88D-4259-A8A8-04087FDAFFE8}" type="presParOf" srcId="{E35C9C67-DAEE-48CF-9FBB-85C5EE285B20}" destId="{06B0FAAA-EDC6-4939-B7CD-1CDCDF9F36CF}" srcOrd="1" destOrd="0" presId="urn:microsoft.com/office/officeart/2018/2/layout/IconVerticalSolidList"/>
    <dgm:cxn modelId="{E84A06FA-F1BF-4578-9AB7-80E704ACCA97}" type="presParOf" srcId="{E35C9C67-DAEE-48CF-9FBB-85C5EE285B20}" destId="{72929D53-86A2-4780-9222-5928A12B10E0}" srcOrd="2" destOrd="0" presId="urn:microsoft.com/office/officeart/2018/2/layout/IconVerticalSolidList"/>
    <dgm:cxn modelId="{A7618BC5-0146-4379-A2F0-2ADD843026E5}" type="presParOf" srcId="{E35C9C67-DAEE-48CF-9FBB-85C5EE285B20}" destId="{D5980880-B018-4079-8780-E1B471AC969B}" srcOrd="3" destOrd="0" presId="urn:microsoft.com/office/officeart/2018/2/layout/IconVerticalSolidList"/>
    <dgm:cxn modelId="{AEA44DA9-C35E-4084-9C03-A420E3DD3215}" type="presParOf" srcId="{7EE58934-5862-44A9-AAC7-A04644D52DDA}" destId="{ED800946-3F67-494A-913F-D7CB0BC1A0E1}" srcOrd="1" destOrd="0" presId="urn:microsoft.com/office/officeart/2018/2/layout/IconVerticalSolidList"/>
    <dgm:cxn modelId="{05AC5935-476A-45AD-8C3C-9CE8F7831E8A}" type="presParOf" srcId="{7EE58934-5862-44A9-AAC7-A04644D52DDA}" destId="{2250E51E-4841-433B-8E7E-2FE52E53130A}" srcOrd="2" destOrd="0" presId="urn:microsoft.com/office/officeart/2018/2/layout/IconVerticalSolidList"/>
    <dgm:cxn modelId="{9883527C-5651-459E-8FCC-7215E5A53279}" type="presParOf" srcId="{2250E51E-4841-433B-8E7E-2FE52E53130A}" destId="{6548CA03-A59A-48F3-AFE0-38EE2A54C227}" srcOrd="0" destOrd="0" presId="urn:microsoft.com/office/officeart/2018/2/layout/IconVerticalSolidList"/>
    <dgm:cxn modelId="{CF5AD10F-EE0F-429B-8CF7-2726B203BB04}" type="presParOf" srcId="{2250E51E-4841-433B-8E7E-2FE52E53130A}" destId="{773EFA34-DC16-4BBB-B91B-8F7E67E837A7}" srcOrd="1" destOrd="0" presId="urn:microsoft.com/office/officeart/2018/2/layout/IconVerticalSolidList"/>
    <dgm:cxn modelId="{4DC22BD0-333D-43A5-B5C4-B6549510C3B5}" type="presParOf" srcId="{2250E51E-4841-433B-8E7E-2FE52E53130A}" destId="{2145EB59-A905-4794-B96F-4B4F9257E9E8}" srcOrd="2" destOrd="0" presId="urn:microsoft.com/office/officeart/2018/2/layout/IconVerticalSolidList"/>
    <dgm:cxn modelId="{832D0524-6C8D-4A38-97B4-04ED13BA704A}" type="presParOf" srcId="{2250E51E-4841-433B-8E7E-2FE52E53130A}" destId="{D6661283-D6F4-4F35-ADBB-833F67744816}" srcOrd="3" destOrd="0" presId="urn:microsoft.com/office/officeart/2018/2/layout/IconVerticalSolidList"/>
    <dgm:cxn modelId="{F75AC03A-A1F3-4526-9A4B-77C22463FC52}" type="presParOf" srcId="{7EE58934-5862-44A9-AAC7-A04644D52DDA}" destId="{7B913785-BDCC-464A-BD5D-2CF60CCC86B3}" srcOrd="3" destOrd="0" presId="urn:microsoft.com/office/officeart/2018/2/layout/IconVerticalSolidList"/>
    <dgm:cxn modelId="{9CEE6106-1ABD-4158-8AB4-BBBA993816DF}" type="presParOf" srcId="{7EE58934-5862-44A9-AAC7-A04644D52DDA}" destId="{7A8186EF-8AB4-4004-ACA5-B0379BF1C1B9}" srcOrd="4" destOrd="0" presId="urn:microsoft.com/office/officeart/2018/2/layout/IconVerticalSolidList"/>
    <dgm:cxn modelId="{9FFAC2A6-A368-45FB-BF7F-D68F21B1528E}" type="presParOf" srcId="{7A8186EF-8AB4-4004-ACA5-B0379BF1C1B9}" destId="{BFDF518D-3D9F-4EC9-BA0D-C9F58C8931DA}" srcOrd="0" destOrd="0" presId="urn:microsoft.com/office/officeart/2018/2/layout/IconVerticalSolidList"/>
    <dgm:cxn modelId="{B869B70F-A8FF-4D17-AE34-6D504B981F6A}" type="presParOf" srcId="{7A8186EF-8AB4-4004-ACA5-B0379BF1C1B9}" destId="{9407D3CB-ED5D-4855-8108-4ADCCDF676BF}" srcOrd="1" destOrd="0" presId="urn:microsoft.com/office/officeart/2018/2/layout/IconVerticalSolidList"/>
    <dgm:cxn modelId="{EF9F2431-7AAD-48CD-9348-BE3E7C824E39}" type="presParOf" srcId="{7A8186EF-8AB4-4004-ACA5-B0379BF1C1B9}" destId="{29CEBBA5-929E-4396-ABB5-B6612DDF4968}" srcOrd="2" destOrd="0" presId="urn:microsoft.com/office/officeart/2018/2/layout/IconVerticalSolidList"/>
    <dgm:cxn modelId="{7EE7CF83-DB03-4CBB-95DC-1D0D8BAC09DA}" type="presParOf" srcId="{7A8186EF-8AB4-4004-ACA5-B0379BF1C1B9}" destId="{FA09AAE5-14F2-4C5B-A3B8-B01FEF040BEC}" srcOrd="3" destOrd="0" presId="urn:microsoft.com/office/officeart/2018/2/layout/IconVerticalSolidList"/>
    <dgm:cxn modelId="{E4CFC38A-33E9-4004-8615-2517BDA264D2}" type="presParOf" srcId="{7EE58934-5862-44A9-AAC7-A04644D52DDA}" destId="{3CEE8919-E80C-420E-B886-63B5B66A21DB}" srcOrd="5" destOrd="0" presId="urn:microsoft.com/office/officeart/2018/2/layout/IconVerticalSolidList"/>
    <dgm:cxn modelId="{20AC97DE-D39D-462C-A468-0BAB934C97EB}" type="presParOf" srcId="{7EE58934-5862-44A9-AAC7-A04644D52DDA}" destId="{9BDB4FD3-8145-4188-89C7-18B781BA5C48}" srcOrd="6" destOrd="0" presId="urn:microsoft.com/office/officeart/2018/2/layout/IconVerticalSolidList"/>
    <dgm:cxn modelId="{C739F6C5-25A6-4593-95A2-00B4499172FD}" type="presParOf" srcId="{9BDB4FD3-8145-4188-89C7-18B781BA5C48}" destId="{87AFB4C6-9CBA-41C5-9602-D558D4110B42}" srcOrd="0" destOrd="0" presId="urn:microsoft.com/office/officeart/2018/2/layout/IconVerticalSolidList"/>
    <dgm:cxn modelId="{C866C14E-418D-4169-BF44-11103686D3AC}" type="presParOf" srcId="{9BDB4FD3-8145-4188-89C7-18B781BA5C48}" destId="{E60952AC-1713-42A9-BB0C-31EFF0FC574D}" srcOrd="1" destOrd="0" presId="urn:microsoft.com/office/officeart/2018/2/layout/IconVerticalSolidList"/>
    <dgm:cxn modelId="{125389CE-71C6-43B5-9680-FF40D2909544}" type="presParOf" srcId="{9BDB4FD3-8145-4188-89C7-18B781BA5C48}" destId="{02B631E1-C721-4851-B129-41515CB813E2}" srcOrd="2" destOrd="0" presId="urn:microsoft.com/office/officeart/2018/2/layout/IconVerticalSolidList"/>
    <dgm:cxn modelId="{E702BEE2-48BE-4B1A-BADF-2EE9FDB2E043}" type="presParOf" srcId="{9BDB4FD3-8145-4188-89C7-18B781BA5C48}" destId="{D448386A-7001-46BC-B191-6D41F916B0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2697B-FCD1-46EF-BAAA-597D7976309F}">
      <dsp:nvSpPr>
        <dsp:cNvPr id="0" name=""/>
        <dsp:cNvSpPr/>
      </dsp:nvSpPr>
      <dsp:spPr>
        <a:xfrm>
          <a:off x="0" y="1866"/>
          <a:ext cx="10672762" cy="9460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B0FAAA-EDC6-4939-B7CD-1CDCDF9F36CF}">
      <dsp:nvSpPr>
        <dsp:cNvPr id="0" name=""/>
        <dsp:cNvSpPr/>
      </dsp:nvSpPr>
      <dsp:spPr>
        <a:xfrm>
          <a:off x="286174" y="214723"/>
          <a:ext cx="520317" cy="5203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980880-B018-4079-8780-E1B471AC969B}">
      <dsp:nvSpPr>
        <dsp:cNvPr id="0" name=""/>
        <dsp:cNvSpPr/>
      </dsp:nvSpPr>
      <dsp:spPr>
        <a:xfrm>
          <a:off x="1092667" y="1866"/>
          <a:ext cx="9580095" cy="946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22" tIns="100122" rIns="100122" bIns="100122" numCol="1" spcCol="1270" anchor="ctr" anchorCtr="0">
          <a:noAutofit/>
        </a:bodyPr>
        <a:lstStyle/>
        <a:p>
          <a:pPr marL="0" lvl="0" indent="0" algn="l" defTabSz="977900">
            <a:lnSpc>
              <a:spcPct val="100000"/>
            </a:lnSpc>
            <a:spcBef>
              <a:spcPct val="0"/>
            </a:spcBef>
            <a:spcAft>
              <a:spcPct val="35000"/>
            </a:spcAft>
            <a:buNone/>
          </a:pPr>
          <a:r>
            <a:rPr lang="en-GB" sz="2200" kern="1200"/>
            <a:t>Tackle Europe's energy cost crisis</a:t>
          </a:r>
          <a:endParaRPr lang="en-US" sz="2200" kern="1200"/>
        </a:p>
      </dsp:txBody>
      <dsp:txXfrm>
        <a:off x="1092667" y="1866"/>
        <a:ext cx="9580095" cy="946032"/>
      </dsp:txXfrm>
    </dsp:sp>
    <dsp:sp modelId="{6548CA03-A59A-48F3-AFE0-38EE2A54C227}">
      <dsp:nvSpPr>
        <dsp:cNvPr id="0" name=""/>
        <dsp:cNvSpPr/>
      </dsp:nvSpPr>
      <dsp:spPr>
        <a:xfrm>
          <a:off x="0" y="1184407"/>
          <a:ext cx="10672762" cy="9460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3EFA34-DC16-4BBB-B91B-8F7E67E837A7}">
      <dsp:nvSpPr>
        <dsp:cNvPr id="0" name=""/>
        <dsp:cNvSpPr/>
      </dsp:nvSpPr>
      <dsp:spPr>
        <a:xfrm>
          <a:off x="286174" y="1397264"/>
          <a:ext cx="520317" cy="5203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61283-D6F4-4F35-ADBB-833F67744816}">
      <dsp:nvSpPr>
        <dsp:cNvPr id="0" name=""/>
        <dsp:cNvSpPr/>
      </dsp:nvSpPr>
      <dsp:spPr>
        <a:xfrm>
          <a:off x="1092667" y="1184407"/>
          <a:ext cx="9580095" cy="946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22" tIns="100122" rIns="100122" bIns="100122" numCol="1" spcCol="1270" anchor="ctr" anchorCtr="0">
          <a:noAutofit/>
        </a:bodyPr>
        <a:lstStyle/>
        <a:p>
          <a:pPr marL="0" lvl="0" indent="0" algn="l" defTabSz="977900">
            <a:lnSpc>
              <a:spcPct val="100000"/>
            </a:lnSpc>
            <a:spcBef>
              <a:spcPct val="0"/>
            </a:spcBef>
            <a:spcAft>
              <a:spcPct val="35000"/>
            </a:spcAft>
            <a:buNone/>
          </a:pPr>
          <a:r>
            <a:rPr lang="en-GB" sz="2200" kern="1200"/>
            <a:t>Strengthen the enforcement of EU legislation at its borders</a:t>
          </a:r>
          <a:endParaRPr lang="en-US" sz="2200" kern="1200"/>
        </a:p>
      </dsp:txBody>
      <dsp:txXfrm>
        <a:off x="1092667" y="1184407"/>
        <a:ext cx="9580095" cy="946032"/>
      </dsp:txXfrm>
    </dsp:sp>
    <dsp:sp modelId="{BFDF518D-3D9F-4EC9-BA0D-C9F58C8931DA}">
      <dsp:nvSpPr>
        <dsp:cNvPr id="0" name=""/>
        <dsp:cNvSpPr/>
      </dsp:nvSpPr>
      <dsp:spPr>
        <a:xfrm>
          <a:off x="0" y="2366948"/>
          <a:ext cx="10672762" cy="9460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7D3CB-ED5D-4855-8108-4ADCCDF676BF}">
      <dsp:nvSpPr>
        <dsp:cNvPr id="0" name=""/>
        <dsp:cNvSpPr/>
      </dsp:nvSpPr>
      <dsp:spPr>
        <a:xfrm>
          <a:off x="286174" y="2579805"/>
          <a:ext cx="520317" cy="5203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9AAE5-14F2-4C5B-A3B8-B01FEF040BEC}">
      <dsp:nvSpPr>
        <dsp:cNvPr id="0" name=""/>
        <dsp:cNvSpPr/>
      </dsp:nvSpPr>
      <dsp:spPr>
        <a:xfrm>
          <a:off x="1092667" y="2366948"/>
          <a:ext cx="9580095" cy="946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22" tIns="100122" rIns="100122" bIns="100122" numCol="1" spcCol="1270" anchor="ctr" anchorCtr="0">
          <a:noAutofit/>
        </a:bodyPr>
        <a:lstStyle/>
        <a:p>
          <a:pPr marL="0" lvl="0" indent="0" algn="l" defTabSz="977900">
            <a:lnSpc>
              <a:spcPct val="100000"/>
            </a:lnSpc>
            <a:spcBef>
              <a:spcPct val="0"/>
            </a:spcBef>
            <a:spcAft>
              <a:spcPct val="35000"/>
            </a:spcAft>
            <a:buNone/>
          </a:pPr>
          <a:r>
            <a:rPr lang="en-GB" sz="2200" kern="1200"/>
            <a:t>Boost European circular plastic production and remove internal barriers </a:t>
          </a:r>
          <a:endParaRPr lang="en-US" sz="2200" kern="1200"/>
        </a:p>
      </dsp:txBody>
      <dsp:txXfrm>
        <a:off x="1092667" y="2366948"/>
        <a:ext cx="9580095" cy="946032"/>
      </dsp:txXfrm>
    </dsp:sp>
    <dsp:sp modelId="{87AFB4C6-9CBA-41C5-9602-D558D4110B42}">
      <dsp:nvSpPr>
        <dsp:cNvPr id="0" name=""/>
        <dsp:cNvSpPr/>
      </dsp:nvSpPr>
      <dsp:spPr>
        <a:xfrm>
          <a:off x="0" y="3549488"/>
          <a:ext cx="10672762" cy="9460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952AC-1713-42A9-BB0C-31EFF0FC574D}">
      <dsp:nvSpPr>
        <dsp:cNvPr id="0" name=""/>
        <dsp:cNvSpPr/>
      </dsp:nvSpPr>
      <dsp:spPr>
        <a:xfrm>
          <a:off x="286174" y="3762346"/>
          <a:ext cx="520317" cy="5203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48386A-7001-46BC-B191-6D41F916B0C0}">
      <dsp:nvSpPr>
        <dsp:cNvPr id="0" name=""/>
        <dsp:cNvSpPr/>
      </dsp:nvSpPr>
      <dsp:spPr>
        <a:xfrm>
          <a:off x="1092667" y="3549488"/>
          <a:ext cx="9580095" cy="946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22" tIns="100122" rIns="100122" bIns="100122" numCol="1" spcCol="1270" anchor="ctr" anchorCtr="0">
          <a:noAutofit/>
        </a:bodyPr>
        <a:lstStyle/>
        <a:p>
          <a:pPr marL="0" lvl="0" indent="0" algn="l" defTabSz="977900">
            <a:lnSpc>
              <a:spcPct val="100000"/>
            </a:lnSpc>
            <a:spcBef>
              <a:spcPct val="0"/>
            </a:spcBef>
            <a:spcAft>
              <a:spcPct val="35000"/>
            </a:spcAft>
            <a:buNone/>
          </a:pPr>
          <a:r>
            <a:rPr lang="en-GB" sz="2200" kern="1200"/>
            <a:t>Establishing a Chemicals and Plastics Trade Observatory </a:t>
          </a:r>
          <a:endParaRPr lang="en-US" sz="2200" kern="1200"/>
        </a:p>
      </dsp:txBody>
      <dsp:txXfrm>
        <a:off x="1092667" y="3549488"/>
        <a:ext cx="9580095" cy="9460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2938802-61D9-5B4A-BBAB-27EA66CEBD1C}" type="datetimeFigureOut">
              <a:rPr lang="en-GB" smtClean="0"/>
              <a:t>07/10/2025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00984B4-948E-F04F-A67C-FF798BD42F5E}" type="slidenum">
              <a:rPr lang="en-GB" smtClean="0"/>
              <a:t>‹#›</a:t>
            </a:fld>
            <a:endParaRPr lang="en-GB"/>
          </a:p>
        </p:txBody>
      </p:sp>
    </p:spTree>
    <p:extLst>
      <p:ext uri="{BB962C8B-B14F-4D97-AF65-F5344CB8AC3E}">
        <p14:creationId xmlns:p14="http://schemas.microsoft.com/office/powerpoint/2010/main" val="3322477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This slide will be on display while people arrive and settle in.</a:t>
            </a:r>
          </a:p>
          <a:p>
            <a:r>
              <a:rPr lang="en-GB"/>
              <a:t>Notes: VJ and KS to be on stage before the press conference begins. </a:t>
            </a:r>
          </a:p>
        </p:txBody>
      </p:sp>
      <p:sp>
        <p:nvSpPr>
          <p:cNvPr id="4" name="Foliennummernplatzhalter 3"/>
          <p:cNvSpPr>
            <a:spLocks noGrp="1"/>
          </p:cNvSpPr>
          <p:nvPr>
            <p:ph type="sldNum" sz="quarter" idx="5"/>
          </p:nvPr>
        </p:nvSpPr>
        <p:spPr/>
        <p:txBody>
          <a:bodyPr/>
          <a:lstStyle/>
          <a:p>
            <a:fld id="{400984B4-948E-F04F-A67C-FF798BD42F5E}" type="slidenum">
              <a:rPr lang="en-GB" smtClean="0"/>
              <a:t>1</a:t>
            </a:fld>
            <a:endParaRPr lang="en-GB"/>
          </a:p>
        </p:txBody>
      </p:sp>
    </p:spTree>
    <p:extLst>
      <p:ext uri="{BB962C8B-B14F-4D97-AF65-F5344CB8AC3E}">
        <p14:creationId xmlns:p14="http://schemas.microsoft.com/office/powerpoint/2010/main" val="362954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6D76-2FDC-687A-0F0B-633DDC34C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05080-D578-9D7D-1D79-2616CA671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46531-1544-B884-60E6-1F4A696FD3CF}"/>
              </a:ext>
            </a:extLst>
          </p:cNvPr>
          <p:cNvSpPr>
            <a:spLocks noGrp="1"/>
          </p:cNvSpPr>
          <p:nvPr>
            <p:ph type="body" idx="1"/>
          </p:nvPr>
        </p:nvSpPr>
        <p:spPr/>
        <p:txBody>
          <a:bodyPr/>
          <a:lstStyle/>
          <a:p>
            <a:r>
              <a:rPr lang="en-GB" sz="1200" kern="1200">
                <a:solidFill>
                  <a:schemeClr val="tx1"/>
                </a:solidFill>
                <a:effectLst/>
                <a:latin typeface="+mn-lt"/>
                <a:ea typeface="+mn-ea"/>
                <a:cs typeface="+mn-cs"/>
              </a:rPr>
              <a:t>Moving from the global perspective into Europe, we will first zoom into the overview of European production which shows a very different picture:</a:t>
            </a:r>
            <a:endParaRPr lang="en-B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First, we observe a modest stabilisation of overall production with a symbolic growth of 0.4%, after the massive dip in 2023.</a:t>
            </a:r>
            <a:endParaRPr lang="en-B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stabilisation is nevertheless </a:t>
            </a:r>
            <a:r>
              <a:rPr lang="en-GB"/>
              <a:t>in </a:t>
            </a:r>
            <a:r>
              <a:rPr lang="en-GB" sz="1200" kern="1200">
                <a:solidFill>
                  <a:schemeClr val="tx1"/>
                </a:solidFill>
                <a:effectLst/>
                <a:latin typeface="+mn-lt"/>
                <a:ea typeface="+mn-ea"/>
                <a:cs typeface="+mn-cs"/>
              </a:rPr>
              <a:t>the context of an overall production decline of </a:t>
            </a:r>
            <a:r>
              <a:rPr lang="en-GB" sz="1200" b="1" kern="1200">
                <a:solidFill>
                  <a:schemeClr val="tx1"/>
                </a:solidFill>
                <a:effectLst/>
                <a:latin typeface="+mn-lt"/>
                <a:ea typeface="+mn-ea"/>
                <a:cs typeface="+mn-cs"/>
              </a:rPr>
              <a:t>–12.4% since 2018</a:t>
            </a:r>
            <a:endParaRPr lang="en-B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circular plastics production, we have </a:t>
            </a:r>
            <a:endParaRPr lang="en-BE" sz="12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Mechanically recycled plastics production grows 2.7%, returning to 2022 levels</a:t>
            </a:r>
            <a:endParaRPr lang="en-BE" sz="12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Chemically recycled plastics production remains static. Again, no surprises here due to a lack of clear regulatory signals for investments</a:t>
            </a:r>
            <a:endParaRPr lang="en-BE" sz="12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Bio-based including bio-attributed plastics production declines by 25% primarily due to a decrease in bio-attributed plastics production. </a:t>
            </a:r>
            <a:endParaRPr lang="en-BE"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587EF48-B143-0B5E-4A85-CFDCED72CAEC}"/>
              </a:ext>
            </a:extLst>
          </p:cNvPr>
          <p:cNvSpPr>
            <a:spLocks noGrp="1"/>
          </p:cNvSpPr>
          <p:nvPr>
            <p:ph type="sldNum" sz="quarter" idx="5"/>
          </p:nvPr>
        </p:nvSpPr>
        <p:spPr/>
        <p:txBody>
          <a:bodyPr/>
          <a:lstStyle/>
          <a:p>
            <a:fld id="{400984B4-948E-F04F-A67C-FF798BD42F5E}" type="slidenum">
              <a:rPr lang="en-GB" smtClean="0"/>
              <a:t>10</a:t>
            </a:fld>
            <a:endParaRPr lang="en-GB"/>
          </a:p>
        </p:txBody>
      </p:sp>
    </p:spTree>
    <p:extLst>
      <p:ext uri="{BB962C8B-B14F-4D97-AF65-F5344CB8AC3E}">
        <p14:creationId xmlns:p14="http://schemas.microsoft.com/office/powerpoint/2010/main" val="2368475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A7C86-F5E3-4B38-B70D-7B0767C56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1877D-E6D0-0BB0-EAFC-B7159D91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348BF-6C5D-E6EF-43B1-C454ACB39C03}"/>
              </a:ext>
            </a:extLst>
          </p:cNvPr>
          <p:cNvSpPr>
            <a:spLocks noGrp="1"/>
          </p:cNvSpPr>
          <p:nvPr>
            <p:ph type="body" idx="1"/>
          </p:nvPr>
        </p:nvSpPr>
        <p:spPr/>
        <p:txBody>
          <a:bodyPr/>
          <a:lstStyle/>
          <a:p>
            <a:pPr>
              <a:lnSpc>
                <a:spcPct val="120000"/>
              </a:lnSpc>
              <a:spcAft>
                <a:spcPts val="1000"/>
              </a:spcAft>
            </a:pPr>
            <a:r>
              <a:rPr lang="en-GB" sz="1200">
                <a:solidFill>
                  <a:srgbClr val="494949"/>
                </a:solidFill>
                <a:latin typeface="+mn-lt"/>
                <a:ea typeface="Times New Roman" panose="02020603050405020304" pitchFamily="18" charset="0"/>
                <a:cs typeface="Microsoft Sans Serif"/>
              </a:rPr>
              <a:t>As we saw already from the previous slide, there is a worrying stagnation in Europe’s circular plastics production. </a:t>
            </a:r>
          </a:p>
          <a:p>
            <a:pPr>
              <a:lnSpc>
                <a:spcPct val="120000"/>
              </a:lnSpc>
              <a:spcAft>
                <a:spcPts val="1000"/>
              </a:spcAft>
            </a:pPr>
            <a:r>
              <a:rPr lang="en-GB" sz="1200">
                <a:solidFill>
                  <a:srgbClr val="494949"/>
                </a:solidFill>
                <a:latin typeface="+mn-lt"/>
                <a:ea typeface="Times New Roman" panose="02020603050405020304" pitchFamily="18" charset="0"/>
                <a:cs typeface="Microsoft Sans Serif"/>
              </a:rPr>
              <a:t>In 2024, the total amount of circular plastics produced in Europe reached 8.4 Mt, a quantity that has not progressed for the last three years.</a:t>
            </a:r>
          </a:p>
          <a:p>
            <a:pPr>
              <a:lnSpc>
                <a:spcPct val="120000"/>
              </a:lnSpc>
              <a:spcAft>
                <a:spcPts val="1000"/>
              </a:spcAft>
            </a:pPr>
            <a:endParaRPr lang="es-ES" sz="1200">
              <a:latin typeface="+mn-lt"/>
            </a:endParaRPr>
          </a:p>
          <a:p>
            <a:pPr>
              <a:lnSpc>
                <a:spcPct val="120000"/>
              </a:lnSpc>
              <a:spcAft>
                <a:spcPts val="1000"/>
              </a:spcAft>
            </a:pPr>
            <a:r>
              <a:rPr lang="en-GB" sz="1200">
                <a:solidFill>
                  <a:srgbClr val="494949"/>
                </a:solidFill>
                <a:latin typeface="+mn-lt"/>
                <a:ea typeface="Times New Roman" panose="02020603050405020304" pitchFamily="18" charset="0"/>
                <a:cs typeface="Microsoft Sans Serif"/>
              </a:rPr>
              <a:t>Here on the left, we see the share of circular plastics (a total of 15.4%) in relation to the overall European plastics production of 54.6 million tonnes in 2024. And to the right, a graph showing the evolution of the share of circular plastics, which, as we see, is exactly the same in 2024 as it was in 2023.</a:t>
            </a:r>
          </a:p>
          <a:p>
            <a:pPr>
              <a:lnSpc>
                <a:spcPct val="120000"/>
              </a:lnSpc>
              <a:spcAft>
                <a:spcPts val="1000"/>
              </a:spcAft>
            </a:pPr>
            <a:br>
              <a:rPr lang="en-GB" sz="1200">
                <a:latin typeface="+mn-lt"/>
                <a:ea typeface="Times New Roman" panose="02020603050405020304" pitchFamily="18" charset="0"/>
                <a:cs typeface="Microsoft Sans Serif"/>
              </a:rPr>
            </a:br>
            <a:r>
              <a:rPr lang="en-GB" sz="1200" b="1" kern="1200">
                <a:solidFill>
                  <a:schemeClr val="tx1"/>
                </a:solidFill>
                <a:effectLst/>
                <a:latin typeface="+mn-lt"/>
                <a:ea typeface="+mn-ea"/>
                <a:cs typeface="+mn-cs"/>
              </a:rPr>
              <a:t>While circular plastics accounted for 15.4% of EU production in 2024, this figure reflects a sharp 18.9% decline in fossil-based production since 2018, rather than a significant expansion in circular production.</a:t>
            </a:r>
            <a:endParaRPr lang="en-GB" sz="1200" b="1">
              <a:latin typeface="+mn-lt"/>
            </a:endParaRPr>
          </a:p>
          <a:p>
            <a:pPr>
              <a:lnSpc>
                <a:spcPct val="120000"/>
              </a:lnSpc>
              <a:spcAft>
                <a:spcPts val="1000"/>
              </a:spcAft>
            </a:pPr>
            <a:endParaRPr lang="en-GB" sz="1200">
              <a:solidFill>
                <a:srgbClr val="494949"/>
              </a:solidFill>
              <a:latin typeface="+mn-lt"/>
              <a:ea typeface="Times New Roman" panose="02020603050405020304" pitchFamily="18" charset="0"/>
              <a:cs typeface="Microsoft Sans Serif"/>
            </a:endParaRPr>
          </a:p>
        </p:txBody>
      </p:sp>
      <p:sp>
        <p:nvSpPr>
          <p:cNvPr id="4" name="Slide Number Placeholder 3">
            <a:extLst>
              <a:ext uri="{FF2B5EF4-FFF2-40B4-BE49-F238E27FC236}">
                <a16:creationId xmlns:a16="http://schemas.microsoft.com/office/drawing/2014/main" id="{1BF47546-9A6B-C8FC-E650-81390BFB5ECC}"/>
              </a:ext>
            </a:extLst>
          </p:cNvPr>
          <p:cNvSpPr>
            <a:spLocks noGrp="1"/>
          </p:cNvSpPr>
          <p:nvPr>
            <p:ph type="sldNum" sz="quarter" idx="5"/>
          </p:nvPr>
        </p:nvSpPr>
        <p:spPr/>
        <p:txBody>
          <a:bodyPr/>
          <a:lstStyle/>
          <a:p>
            <a:fld id="{400984B4-948E-F04F-A67C-FF798BD42F5E}" type="slidenum">
              <a:rPr lang="en-GB" smtClean="0"/>
              <a:t>11</a:t>
            </a:fld>
            <a:endParaRPr lang="en-GB"/>
          </a:p>
        </p:txBody>
      </p:sp>
    </p:spTree>
    <p:extLst>
      <p:ext uri="{BB962C8B-B14F-4D97-AF65-F5344CB8AC3E}">
        <p14:creationId xmlns:p14="http://schemas.microsoft.com/office/powerpoint/2010/main" val="2581197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Moving on from production, we will now look at some economic indicators for the European plastics sector.</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analysis of key economic indicators </a:t>
            </a:r>
            <a:r>
              <a:rPr lang="en-GB"/>
              <a:t>across the entire plastics value chain revealed numerous</a:t>
            </a:r>
            <a:r>
              <a:rPr lang="en-US"/>
              <a:t> negative developments. However, </a:t>
            </a:r>
            <a:r>
              <a:rPr lang="en-GB"/>
              <a:t>we will be presenting figures related to plastics manufacturers, recyclers, converters, and machinery producers</a:t>
            </a:r>
            <a:r>
              <a:rPr lang="en-US"/>
              <a:t>. </a:t>
            </a:r>
            <a:endParaRPr lang="en-US">
              <a:solidFill>
                <a:srgbClr val="444444"/>
              </a:solidFill>
            </a:endParaRPr>
          </a:p>
        </p:txBody>
      </p:sp>
      <p:sp>
        <p:nvSpPr>
          <p:cNvPr id="4" name="Slide Number Placeholder 3"/>
          <p:cNvSpPr>
            <a:spLocks noGrp="1"/>
          </p:cNvSpPr>
          <p:nvPr>
            <p:ph type="sldNum" sz="quarter" idx="5"/>
          </p:nvPr>
        </p:nvSpPr>
        <p:spPr/>
        <p:txBody>
          <a:bodyPr/>
          <a:lstStyle/>
          <a:p>
            <a:fld id="{400984B4-948E-F04F-A67C-FF798BD42F5E}" type="slidenum">
              <a:rPr lang="en-GB" smtClean="0"/>
              <a:t>12</a:t>
            </a:fld>
            <a:endParaRPr lang="en-GB"/>
          </a:p>
        </p:txBody>
      </p:sp>
    </p:spTree>
    <p:extLst>
      <p:ext uri="{BB962C8B-B14F-4D97-AF65-F5344CB8AC3E}">
        <p14:creationId xmlns:p14="http://schemas.microsoft.com/office/powerpoint/2010/main" val="145660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5093-6738-8ECE-FC93-4AAB3D966A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72CCEE-3900-CEBB-05F0-9202A633532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B8ECB05-5EA8-FDFF-78BC-6C4AD7FBE2E2}"/>
              </a:ext>
            </a:extLst>
          </p:cNvPr>
          <p:cNvSpPr>
            <a:spLocks noGrp="1"/>
          </p:cNvSpPr>
          <p:nvPr>
            <p:ph type="body" idx="1"/>
          </p:nvPr>
        </p:nvSpPr>
        <p:spPr/>
        <p:txBody>
          <a:bodyPr/>
          <a:lstStyle/>
          <a:p>
            <a:r>
              <a:rPr lang="en-US">
                <a:solidFill>
                  <a:srgbClr val="444444"/>
                </a:solidFill>
              </a:rPr>
              <a:t>In 2024, the European plastics sector remained a strategic industrial asset, with approximately 1.5 million employees spread across 50,650 companies. </a:t>
            </a:r>
            <a:endParaRPr lang="en-US"/>
          </a:p>
          <a:p>
            <a:r>
              <a:rPr lang="en-US">
                <a:solidFill>
                  <a:srgbClr val="444444"/>
                </a:solidFill>
              </a:rPr>
              <a:t>However, when you compare these figures to those of previous years, they reveal a sector in rapid decline. </a:t>
            </a:r>
            <a:endParaRPr lang="en-US"/>
          </a:p>
          <a:p>
            <a:endParaRPr lang="en-US">
              <a:solidFill>
                <a:srgbClr val="444444"/>
              </a:solidFill>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a:t>Looking at the number of companies, for example, we estimate that around 3,000 companies have closed since 2022.</a:t>
            </a:r>
            <a:endParaRPr lang="en-US">
              <a:solidFill>
                <a:srgbClr val="444444"/>
              </a:solidFill>
            </a:endParaRPr>
          </a:p>
          <a:p>
            <a:pPr marL="171450" indent="-171450">
              <a:buFont typeface="Arial,Sans-Serif"/>
              <a:buChar char="•"/>
            </a:pPr>
            <a:r>
              <a:rPr lang="en-US"/>
              <a:t>This has resulted in about 35 thousand people in our industry having lost their jobs in that same period.</a:t>
            </a:r>
            <a:endParaRPr lang="en-US">
              <a:solidFill>
                <a:srgbClr val="444444"/>
              </a:solidFill>
            </a:endParaRPr>
          </a:p>
          <a:p>
            <a:pPr marL="171450" indent="-171450">
              <a:buFont typeface="Arial,Sans-Serif"/>
              <a:buChar char="•"/>
            </a:pPr>
            <a:r>
              <a:rPr lang="en-US"/>
              <a:t>In terms of turnover, the sector has experienced a sharp decline of 13% in just two years, going from €457 in 2022 to €398 billion in 2024.</a:t>
            </a:r>
            <a:endParaRPr lang="en-US">
              <a:solidFill>
                <a:srgbClr val="444444"/>
              </a:solidFill>
            </a:endParaRPr>
          </a:p>
        </p:txBody>
      </p:sp>
      <p:sp>
        <p:nvSpPr>
          <p:cNvPr id="4" name="Marcador de número de diapositiva 3">
            <a:extLst>
              <a:ext uri="{FF2B5EF4-FFF2-40B4-BE49-F238E27FC236}">
                <a16:creationId xmlns:a16="http://schemas.microsoft.com/office/drawing/2014/main" id="{A6A1D4AF-8964-5129-A1D9-6CA2AD6C5FD5}"/>
              </a:ext>
            </a:extLst>
          </p:cNvPr>
          <p:cNvSpPr>
            <a:spLocks noGrp="1"/>
          </p:cNvSpPr>
          <p:nvPr>
            <p:ph type="sldNum" sz="quarter" idx="5"/>
          </p:nvPr>
        </p:nvSpPr>
        <p:spPr/>
        <p:txBody>
          <a:bodyPr/>
          <a:lstStyle/>
          <a:p>
            <a:fld id="{400984B4-948E-F04F-A67C-FF798BD42F5E}" type="slidenum">
              <a:rPr lang="en-GB" smtClean="0"/>
              <a:t>13</a:t>
            </a:fld>
            <a:endParaRPr lang="en-GB"/>
          </a:p>
        </p:txBody>
      </p:sp>
    </p:spTree>
    <p:extLst>
      <p:ext uri="{BB962C8B-B14F-4D97-AF65-F5344CB8AC3E}">
        <p14:creationId xmlns:p14="http://schemas.microsoft.com/office/powerpoint/2010/main" val="2904602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85985-460F-9857-506D-ADF3CA3A4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27657-2AC2-951B-ABA3-D20DD1177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E7D2B-8D3F-C32E-C744-85F5526B5CC4}"/>
              </a:ext>
            </a:extLst>
          </p:cNvPr>
          <p:cNvSpPr>
            <a:spLocks noGrp="1"/>
          </p:cNvSpPr>
          <p:nvPr>
            <p:ph type="body" idx="1"/>
          </p:nvPr>
        </p:nvSpPr>
        <p:spPr/>
        <p:txBody>
          <a:bodyPr/>
          <a:lstStyle/>
          <a:p>
            <a:r>
              <a:rPr lang="en-BE" sz="1200" kern="1200">
                <a:solidFill>
                  <a:schemeClr val="tx1"/>
                </a:solidFill>
                <a:effectLst/>
                <a:latin typeface="+mn-lt"/>
                <a:ea typeface="+mn-ea"/>
                <a:cs typeface="+mn-cs"/>
              </a:rPr>
              <a:t>As geopolitical tensions rise, </a:t>
            </a:r>
            <a:r>
              <a:rPr lang="en-GB" sz="1200" kern="1200">
                <a:solidFill>
                  <a:schemeClr val="tx1"/>
                </a:solidFill>
                <a:effectLst/>
                <a:latin typeface="+mn-lt"/>
                <a:ea typeface="+mn-ea"/>
                <a:cs typeface="+mn-cs"/>
              </a:rPr>
              <a:t>we will look at some selected </a:t>
            </a:r>
            <a:r>
              <a:rPr lang="en-BE" sz="1200" kern="1200">
                <a:solidFill>
                  <a:schemeClr val="tx1"/>
                </a:solidFill>
                <a:effectLst/>
                <a:latin typeface="+mn-lt"/>
                <a:ea typeface="+mn-ea"/>
                <a:cs typeface="+mn-cs"/>
              </a:rPr>
              <a:t>trade figures.</a:t>
            </a:r>
          </a:p>
        </p:txBody>
      </p:sp>
      <p:sp>
        <p:nvSpPr>
          <p:cNvPr id="4" name="Slide Number Placeholder 3">
            <a:extLst>
              <a:ext uri="{FF2B5EF4-FFF2-40B4-BE49-F238E27FC236}">
                <a16:creationId xmlns:a16="http://schemas.microsoft.com/office/drawing/2014/main" id="{6B0FA792-9FBC-DD69-80B9-8D4BD58F82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68FF8-0C9C-1741-B8B0-48FC154B7DD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654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A9CA-CDD7-70D6-DE59-BE5D62C77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74CAE-2624-C526-F235-F773DF935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0C4BB-4108-B3FF-946C-EDEF6340281E}"/>
              </a:ext>
            </a:extLst>
          </p:cNvPr>
          <p:cNvSpPr>
            <a:spLocks noGrp="1"/>
          </p:cNvSpPr>
          <p:nvPr>
            <p:ph type="body" idx="1"/>
          </p:nvPr>
        </p:nvSpPr>
        <p:spPr/>
        <p:txBody>
          <a:bodyPr/>
          <a:lstStyle/>
          <a:p>
            <a:pPr>
              <a:lnSpc>
                <a:spcPct val="120000"/>
              </a:lnSpc>
              <a:spcAft>
                <a:spcPts val="1000"/>
              </a:spcAft>
            </a:pP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Although the trade balance in value is still positive, the latest developments show that in terms of volume, our trade balance is negative –1.6Mt tonnes, </a:t>
            </a:r>
            <a:endParaRPr lang="es-E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pP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and for the 3</a:t>
            </a:r>
            <a:r>
              <a:rPr lang="en-GB" sz="1800" baseline="30000">
                <a:solidFill>
                  <a:srgbClr val="494949"/>
                </a:solidFill>
                <a:latin typeface="Calibri" panose="020F0502020204030204" pitchFamily="34" charset="0"/>
                <a:ea typeface="Calibri" panose="020F0502020204030204" pitchFamily="34" charset="0"/>
                <a:cs typeface="Calibri" panose="020F0502020204030204" pitchFamily="34" charset="0"/>
              </a:rPr>
              <a:t>rd</a:t>
            </a: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 year in a row, the European Union is a net importer of plastics. </a:t>
            </a:r>
            <a:endParaRPr lang="es-ES">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pPr>
            <a:endParaRPr lang="en-GB" sz="1800">
              <a:solidFill>
                <a:srgbClr val="494949"/>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pP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Also worth highlighting here is that the United States is the largest source of imports of plastics in primary form into Europe, accounting for almost 19% of the market, </a:t>
            </a:r>
            <a:endParaRPr lang="en-US" sz="1800">
              <a:solidFill>
                <a:srgbClr val="494949"/>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pP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and the fourth largest export market for EU plastics, accounting for 7.7% of the market.</a:t>
            </a:r>
            <a:endParaRPr lang="en-US" sz="1800">
              <a:solidFill>
                <a:srgbClr val="494949"/>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pP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 </a:t>
            </a:r>
            <a:endParaRPr lang="es-ES">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pPr>
            <a:r>
              <a:rPr lang="en-GB" sz="1800">
                <a:solidFill>
                  <a:srgbClr val="494949"/>
                </a:solidFill>
                <a:latin typeface="Calibri" panose="020F0502020204030204" pitchFamily="34" charset="0"/>
                <a:ea typeface="Calibri" panose="020F0502020204030204" pitchFamily="34" charset="0"/>
                <a:cs typeface="Calibri" panose="020F0502020204030204" pitchFamily="34" charset="0"/>
              </a:rPr>
              <a:t>A situation that may further evolve with the changing global tariff regimes, which continue to pose a significant threat to our European industry.</a:t>
            </a: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AA8894-B44D-EEA7-840F-5CBB8A712108}"/>
              </a:ext>
            </a:extLst>
          </p:cNvPr>
          <p:cNvSpPr>
            <a:spLocks noGrp="1"/>
          </p:cNvSpPr>
          <p:nvPr>
            <p:ph type="sldNum" sz="quarter" idx="5"/>
          </p:nvPr>
        </p:nvSpPr>
        <p:spPr/>
        <p:txBody>
          <a:bodyPr/>
          <a:lstStyle/>
          <a:p>
            <a:fld id="{400984B4-948E-F04F-A67C-FF798BD42F5E}" type="slidenum">
              <a:rPr lang="en-GB" smtClean="0"/>
              <a:t>15</a:t>
            </a:fld>
            <a:endParaRPr lang="en-GB"/>
          </a:p>
        </p:txBody>
      </p:sp>
    </p:spTree>
    <p:extLst>
      <p:ext uri="{BB962C8B-B14F-4D97-AF65-F5344CB8AC3E}">
        <p14:creationId xmlns:p14="http://schemas.microsoft.com/office/powerpoint/2010/main" val="4225220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en-US"/>
              <a:t>And now to wrap up what we have seen so far. </a:t>
            </a:r>
            <a:r>
              <a:rPr lang="en-US" i="1"/>
              <a:t>Plastics the Fast Facts 2025 shows</a:t>
            </a:r>
            <a:r>
              <a:rPr lang="en-US"/>
              <a:t>:</a:t>
            </a:r>
            <a:endParaRPr lang="en-BE"/>
          </a:p>
          <a:p>
            <a:pPr>
              <a:defRPr/>
            </a:pPr>
            <a:r>
              <a:rPr lang="en-US"/>
              <a:t>Global growth</a:t>
            </a:r>
            <a:r>
              <a:rPr lang="en-US" sz="1200" kern="1200">
                <a:solidFill>
                  <a:schemeClr val="tx1"/>
                </a:solidFill>
                <a:effectLst/>
                <a:latin typeface="+mn-lt"/>
                <a:ea typeface="+mn-ea"/>
                <a:cs typeface="+mn-cs"/>
              </a:rPr>
              <a:t> of plastics production, a stagnation of production in Europe including circular plastics production and a decrease in the EU economic indicators</a:t>
            </a:r>
            <a:endParaRPr lang="en-BE" sz="1200" kern="1200">
              <a:solidFill>
                <a:schemeClr val="tx1"/>
              </a:solidFill>
              <a:effectLst/>
              <a:latin typeface="+mn-lt"/>
              <a:ea typeface="Calibri"/>
              <a:cs typeface="Calibri"/>
            </a:endParaRPr>
          </a:p>
          <a:p>
            <a:endParaRPr lang="en-US"/>
          </a:p>
          <a:p>
            <a:endParaRPr lang="en-US"/>
          </a:p>
          <a:p>
            <a:r>
              <a:rPr lang="en-US"/>
              <a:t>[KS to handover to VJ again]</a:t>
            </a:r>
            <a:endParaRPr lang="en-US">
              <a:ea typeface="Calibri"/>
              <a:cs typeface="Calibri"/>
            </a:endParaRPr>
          </a:p>
          <a:p>
            <a:endParaRPr lang="es-ES"/>
          </a:p>
        </p:txBody>
      </p:sp>
      <p:sp>
        <p:nvSpPr>
          <p:cNvPr id="4" name="Marcador de número de diapositiva 3"/>
          <p:cNvSpPr>
            <a:spLocks noGrp="1"/>
          </p:cNvSpPr>
          <p:nvPr>
            <p:ph type="sldNum" sz="quarter" idx="5"/>
          </p:nvPr>
        </p:nvSpPr>
        <p:spPr/>
        <p:txBody>
          <a:bodyPr/>
          <a:lstStyle/>
          <a:p>
            <a:fld id="{400984B4-948E-F04F-A67C-FF798BD42F5E}" type="slidenum">
              <a:rPr lang="en-GB" smtClean="0"/>
              <a:t>16</a:t>
            </a:fld>
            <a:endParaRPr lang="en-GB"/>
          </a:p>
        </p:txBody>
      </p:sp>
    </p:spTree>
    <p:extLst>
      <p:ext uri="{BB962C8B-B14F-4D97-AF65-F5344CB8AC3E}">
        <p14:creationId xmlns:p14="http://schemas.microsoft.com/office/powerpoint/2010/main" val="218394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[VJ is back on the podium]</a:t>
            </a:r>
          </a:p>
          <a:p>
            <a:r>
              <a:rPr lang="en-GB"/>
              <a:t>Thank you, Katharina.</a:t>
            </a:r>
          </a:p>
        </p:txBody>
      </p:sp>
      <p:sp>
        <p:nvSpPr>
          <p:cNvPr id="4" name="Slide Number Placeholder 3"/>
          <p:cNvSpPr>
            <a:spLocks noGrp="1"/>
          </p:cNvSpPr>
          <p:nvPr>
            <p:ph type="sldNum" sz="quarter" idx="5"/>
          </p:nvPr>
        </p:nvSpPr>
        <p:spPr/>
        <p:txBody>
          <a:bodyPr/>
          <a:lstStyle/>
          <a:p>
            <a:fld id="{400984B4-948E-F04F-A67C-FF798BD42F5E}" type="slidenum">
              <a:rPr lang="en-GB" smtClean="0"/>
              <a:t>17</a:t>
            </a:fld>
            <a:endParaRPr lang="en-GB"/>
          </a:p>
        </p:txBody>
      </p:sp>
    </p:spTree>
    <p:extLst>
      <p:ext uri="{BB962C8B-B14F-4D97-AF65-F5344CB8AC3E}">
        <p14:creationId xmlns:p14="http://schemas.microsoft.com/office/powerpoint/2010/main" val="111232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It’s undeniable that </a:t>
            </a:r>
            <a:r>
              <a:rPr lang="en-GB" sz="1200" b="1" kern="1200">
                <a:solidFill>
                  <a:schemeClr val="tx1"/>
                </a:solidFill>
                <a:effectLst/>
                <a:latin typeface="+mn-lt"/>
                <a:ea typeface="+mn-ea"/>
                <a:cs typeface="+mn-cs"/>
              </a:rPr>
              <a:t>Europe's plastics industry is at the cliff edge.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Survival is </a:t>
            </a:r>
            <a:r>
              <a:rPr lang="en-GB" sz="1200" b="1" kern="1200">
                <a:solidFill>
                  <a:schemeClr val="tx1"/>
                </a:solidFill>
                <a:effectLst/>
                <a:latin typeface="+mn-lt"/>
                <a:ea typeface="+mn-ea"/>
                <a:cs typeface="+mn-cs"/>
              </a:rPr>
              <a:t>the</a:t>
            </a:r>
            <a:r>
              <a:rPr lang="en-GB" sz="1200" kern="1200">
                <a:solidFill>
                  <a:schemeClr val="tx1"/>
                </a:solidFill>
                <a:effectLst/>
                <a:latin typeface="+mn-lt"/>
                <a:ea typeface="+mn-ea"/>
                <a:cs typeface="+mn-cs"/>
              </a:rPr>
              <a:t> urgent issue facing the EU’s production assets, </a:t>
            </a:r>
          </a:p>
          <a:p>
            <a:r>
              <a:rPr lang="en-GB" sz="1200" kern="1200">
                <a:solidFill>
                  <a:schemeClr val="tx1"/>
                </a:solidFill>
                <a:effectLst/>
                <a:latin typeface="+mn-lt"/>
                <a:ea typeface="+mn-ea"/>
                <a:cs typeface="+mn-cs"/>
              </a:rPr>
              <a:t>which are being dismantled and replaced by modern industrial capacity abroad </a:t>
            </a:r>
          </a:p>
          <a:p>
            <a:r>
              <a:rPr lang="en-GB" sz="1200" kern="1200">
                <a:solidFill>
                  <a:schemeClr val="tx1"/>
                </a:solidFill>
                <a:effectLst/>
                <a:latin typeface="+mn-lt"/>
                <a:ea typeface="+mn-ea"/>
                <a:cs typeface="+mn-cs"/>
              </a:rPr>
              <a:t>at an alarming rate.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Time is running out and the outlook is very concerning. </a:t>
            </a:r>
          </a:p>
          <a:p>
            <a:r>
              <a:rPr lang="en-GB" sz="1200" kern="1200">
                <a:solidFill>
                  <a:schemeClr val="tx1"/>
                </a:solidFill>
                <a:effectLst/>
                <a:latin typeface="+mn-lt"/>
                <a:ea typeface="+mn-ea"/>
                <a:cs typeface="+mn-cs"/>
              </a:rPr>
              <a:t>But there is still a narrow window of opportunity for Europe to regain innovation leadership and build the world’s first circular plastics system.</a:t>
            </a:r>
          </a:p>
          <a:p>
            <a:r>
              <a:rPr lang="en-GB" sz="1200" kern="1200">
                <a:solidFill>
                  <a:schemeClr val="tx1"/>
                </a:solidFill>
                <a:effectLst/>
                <a:latin typeface="+mn-lt"/>
                <a:ea typeface="+mn-ea"/>
                <a:cs typeface="+mn-cs"/>
              </a:rPr>
              <a:t>And protect the strategic European industries that benefit from secure local plastics supply chains</a:t>
            </a:r>
          </a:p>
          <a:p>
            <a:r>
              <a:rPr lang="en-GB" sz="1200" b="1" kern="1200">
                <a:solidFill>
                  <a:schemeClr val="tx1"/>
                </a:solidFill>
                <a:effectLst/>
                <a:latin typeface="+mn-lt"/>
                <a:ea typeface="+mn-ea"/>
                <a:cs typeface="+mn-cs"/>
              </a:rPr>
              <a:t>We don’t have to decarbonise through deindustrialisation.</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0984B4-948E-F04F-A67C-FF798BD42F5E}" type="slidenum">
              <a:rPr lang="en-GB" smtClean="0"/>
              <a:t>18</a:t>
            </a:fld>
            <a:endParaRPr lang="en-GB"/>
          </a:p>
        </p:txBody>
      </p:sp>
    </p:spTree>
    <p:extLst>
      <p:ext uri="{BB962C8B-B14F-4D97-AF65-F5344CB8AC3E}">
        <p14:creationId xmlns:p14="http://schemas.microsoft.com/office/powerpoint/2010/main" val="366542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142F3-3F2B-2624-09AE-E2DD149E0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7ECF4-774B-8DC6-4B0D-29D3CBE16D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93162-E8EB-7DC5-B9B4-B3ADBB316248}"/>
              </a:ext>
            </a:extLst>
          </p:cNvPr>
          <p:cNvSpPr>
            <a:spLocks noGrp="1"/>
          </p:cNvSpPr>
          <p:nvPr>
            <p:ph type="body" idx="1"/>
          </p:nvPr>
        </p:nvSpPr>
        <p:spPr/>
        <p:txBody>
          <a:bodyPr/>
          <a:lstStyle/>
          <a:p>
            <a:r>
              <a:rPr lang="en-GB" sz="1200" kern="1200">
                <a:solidFill>
                  <a:schemeClr val="tx1"/>
                </a:solidFill>
                <a:effectLst/>
                <a:latin typeface="+mn-lt"/>
                <a:ea typeface="+mn-ea"/>
                <a:cs typeface="+mn-cs"/>
              </a:rPr>
              <a:t>We have our Plastics Transition roadmap that can help turn the tide. Because at Plastics Europe, we have a clear vision by 2050:</a:t>
            </a:r>
          </a:p>
          <a:p>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A Europe that uses </a:t>
            </a:r>
            <a:r>
              <a:rPr lang="en-GB" sz="1200" b="1" kern="1200">
                <a:solidFill>
                  <a:schemeClr val="tx1"/>
                </a:solidFill>
                <a:effectLst/>
                <a:latin typeface="+mn-lt"/>
                <a:ea typeface="+mn-ea"/>
                <a:cs typeface="+mn-cs"/>
              </a:rPr>
              <a:t>65% circular plastics</a:t>
            </a: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A Europe with a net-zero emissions plastics system.</a:t>
            </a:r>
            <a:endParaRPr lang="en-GB" sz="1200" kern="1200">
              <a:solidFill>
                <a:schemeClr val="tx1"/>
              </a:solidFill>
              <a:effectLst/>
              <a:latin typeface="+mn-lt"/>
              <a:ea typeface="Calibri"/>
              <a:cs typeface="Calibri"/>
            </a:endParaRPr>
          </a:p>
          <a:p>
            <a:pPr lvl="0"/>
            <a:r>
              <a:rPr lang="en-GB" sz="1200" kern="1200">
                <a:solidFill>
                  <a:schemeClr val="tx1"/>
                </a:solidFill>
                <a:effectLst/>
                <a:latin typeface="+mn-lt"/>
                <a:ea typeface="+mn-ea"/>
                <a:cs typeface="+mn-cs"/>
              </a:rPr>
              <a:t>A Europe with </a:t>
            </a:r>
            <a:r>
              <a:rPr lang="en-GB" sz="1200" b="1" kern="1200">
                <a:solidFill>
                  <a:schemeClr val="tx1"/>
                </a:solidFill>
                <a:effectLst/>
                <a:latin typeface="+mn-lt"/>
                <a:ea typeface="+mn-ea"/>
                <a:cs typeface="+mn-cs"/>
              </a:rPr>
              <a:t>strategic autonomy</a:t>
            </a:r>
            <a:r>
              <a:rPr lang="en-GB" sz="1200" kern="1200">
                <a:solidFill>
                  <a:schemeClr val="tx1"/>
                </a:solidFill>
                <a:effectLst/>
                <a:latin typeface="+mn-lt"/>
                <a:ea typeface="+mn-ea"/>
                <a:cs typeface="+mn-cs"/>
              </a:rPr>
              <a:t>, including production using plastic waste as our local feedstock here at home - supplying our electronics, housing, renewable energy, defence - and many more critical sectors.</a:t>
            </a:r>
            <a:endParaRPr lang="en-GB" sz="1200" kern="1200">
              <a:solidFill>
                <a:schemeClr val="tx1"/>
              </a:solidFill>
              <a:effectLst/>
              <a:latin typeface="+mn-lt"/>
              <a:ea typeface="Calibri"/>
              <a:cs typeface="Calibri"/>
            </a:endParaRPr>
          </a:p>
          <a:p>
            <a:pPr lvl="0"/>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can do all of this, but we need urgent support.</a:t>
            </a:r>
            <a:r>
              <a:rPr lang="en-GB"/>
              <a:t> </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A41092-78F1-97B0-93D3-8A0437D9F69C}"/>
              </a:ext>
            </a:extLst>
          </p:cNvPr>
          <p:cNvSpPr>
            <a:spLocks noGrp="1"/>
          </p:cNvSpPr>
          <p:nvPr>
            <p:ph type="sldNum" sz="quarter" idx="5"/>
          </p:nvPr>
        </p:nvSpPr>
        <p:spPr/>
        <p:txBody>
          <a:bodyPr/>
          <a:lstStyle/>
          <a:p>
            <a:fld id="{400984B4-948E-F04F-A67C-FF798BD42F5E}" type="slidenum">
              <a:rPr lang="en-GB" smtClean="0"/>
              <a:t>19</a:t>
            </a:fld>
            <a:endParaRPr lang="en-GB"/>
          </a:p>
        </p:txBody>
      </p:sp>
    </p:spTree>
    <p:extLst>
      <p:ext uri="{BB962C8B-B14F-4D97-AF65-F5344CB8AC3E}">
        <p14:creationId xmlns:p14="http://schemas.microsoft.com/office/powerpoint/2010/main" val="60216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A948-4723-3F43-BE3C-52EA8FDEC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F8F17-82FE-22E3-224B-FE6D36AC3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979FE-4EA7-E71D-E290-83AA13F32A91}"/>
              </a:ext>
            </a:extLst>
          </p:cNvPr>
          <p:cNvSpPr>
            <a:spLocks noGrp="1"/>
          </p:cNvSpPr>
          <p:nvPr>
            <p:ph type="body" idx="1"/>
          </p:nvPr>
        </p:nvSpPr>
        <p:spPr/>
        <p:txBody>
          <a:bodyPr/>
          <a:lstStyle/>
          <a:p>
            <a:pPr>
              <a:defRPr/>
            </a:pPr>
            <a:r>
              <a:rPr lang="en-US">
                <a:ea typeface="Calibri"/>
                <a:cs typeface="Calibri"/>
              </a:rPr>
              <a:t>[Sylvie to introduce the session &amp; report]</a:t>
            </a:r>
          </a:p>
          <a:p>
            <a:pPr>
              <a:defRPr/>
            </a:pPr>
            <a:endParaRPr lang="en-US"/>
          </a:p>
          <a:p>
            <a:pPr>
              <a:defRPr/>
            </a:pPr>
            <a:r>
              <a:rPr lang="fr"/>
              <a:t>Good afternoon, everyone, and welcome.</a:t>
            </a:r>
          </a:p>
          <a:p>
            <a:pPr>
              <a:defRPr/>
            </a:pPr>
            <a:r>
              <a:rPr lang="fr"/>
              <a:t> </a:t>
            </a:r>
            <a:endParaRPr lang="fr">
              <a:ea typeface="Calibri"/>
              <a:cs typeface="Calibri"/>
            </a:endParaRPr>
          </a:p>
          <a:p>
            <a:pPr>
              <a:defRPr/>
            </a:pPr>
            <a:r>
              <a:rPr lang="fr"/>
              <a:t>I’m </a:t>
            </a:r>
            <a:r>
              <a:rPr lang="fr" b="1"/>
              <a:t>Sylvie Aitken</a:t>
            </a:r>
            <a:r>
              <a:rPr lang="fr"/>
              <a:t>, Communications Director at </a:t>
            </a:r>
            <a:r>
              <a:rPr lang="fr" b="1"/>
              <a:t>Plastics Europe</a:t>
            </a:r>
            <a:r>
              <a:rPr lang="fr"/>
              <a:t>, and I will be your moderator for the </a:t>
            </a:r>
            <a:r>
              <a:rPr lang="fr" b="1"/>
              <a:t>official launch of </a:t>
            </a:r>
            <a:r>
              <a:rPr lang="fr" b="1" i="1"/>
              <a:t>Plastics the Fast Facts 2025</a:t>
            </a:r>
            <a:r>
              <a:rPr lang="fr"/>
              <a:t>.</a:t>
            </a:r>
          </a:p>
          <a:p>
            <a:r>
              <a:rPr lang="fr"/>
              <a:t> </a:t>
            </a:r>
            <a:endParaRPr lang="fr">
              <a:ea typeface="Calibri"/>
              <a:cs typeface="Calibri"/>
            </a:endParaRPr>
          </a:p>
          <a:p>
            <a:r>
              <a:rPr lang="fr"/>
              <a:t>A warm welcome also to those joining online on </a:t>
            </a:r>
            <a:r>
              <a:rPr lang="fr" b="1"/>
              <a:t>YouTube</a:t>
            </a:r>
            <a:r>
              <a:rPr lang="fr"/>
              <a:t> and </a:t>
            </a:r>
            <a:r>
              <a:rPr lang="fr" b="1"/>
              <a:t>LinkedIn</a:t>
            </a:r>
            <a:r>
              <a:rPr lang="fr"/>
              <a:t> </a:t>
            </a:r>
            <a:r>
              <a:rPr lang="fr" b="1"/>
              <a:t>Live</a:t>
            </a:r>
            <a:r>
              <a:rPr lang="fr"/>
              <a:t>– great to have you with us.</a:t>
            </a:r>
          </a:p>
          <a:p>
            <a:r>
              <a:rPr lang="fr"/>
              <a:t> </a:t>
            </a:r>
            <a:endParaRPr lang="fr">
              <a:ea typeface="Calibri"/>
              <a:cs typeface="Calibri"/>
            </a:endParaRPr>
          </a:p>
          <a:p>
            <a:r>
              <a:rPr lang="fr">
                <a:effectLst/>
              </a:rPr>
              <a:t>For those </a:t>
            </a:r>
            <a:r>
              <a:rPr lang="fr"/>
              <a:t>of you </a:t>
            </a:r>
            <a:r>
              <a:rPr lang="fr">
                <a:effectLst/>
              </a:rPr>
              <a:t>who are new to </a:t>
            </a:r>
            <a:r>
              <a:rPr lang="fr"/>
              <a:t>our data reports:</a:t>
            </a:r>
            <a:endParaRPr lang="en-GB"/>
          </a:p>
          <a:p>
            <a:pPr>
              <a:defRPr/>
            </a:pPr>
            <a:r>
              <a:rPr lang="fr" i="1"/>
              <a:t> </a:t>
            </a:r>
            <a:endParaRPr lang="fr"/>
          </a:p>
          <a:p>
            <a:pPr>
              <a:defRPr/>
            </a:pPr>
            <a:r>
              <a:rPr lang="fr" i="1">
                <a:effectLst/>
              </a:rPr>
              <a:t>Plastics </a:t>
            </a:r>
            <a:r>
              <a:rPr lang="fr" i="1"/>
              <a:t>the Fast Facts</a:t>
            </a:r>
            <a:r>
              <a:rPr lang="fr"/>
              <a:t> </a:t>
            </a:r>
            <a:r>
              <a:rPr lang="fr">
                <a:effectLst/>
              </a:rPr>
              <a:t>is our </a:t>
            </a:r>
            <a:r>
              <a:rPr lang="fr" b="1">
                <a:effectLst/>
              </a:rPr>
              <a:t>annual </a:t>
            </a:r>
            <a:r>
              <a:rPr lang="fr" b="1"/>
              <a:t>benchmark publication</a:t>
            </a:r>
            <a:endParaRPr lang="en-GB"/>
          </a:p>
          <a:p>
            <a:pPr>
              <a:defRPr/>
            </a:pPr>
            <a:r>
              <a:rPr lang="fr"/>
              <a:t> </a:t>
            </a:r>
            <a:endParaRPr lang="fr">
              <a:ea typeface="Calibri"/>
              <a:cs typeface="Calibri"/>
            </a:endParaRPr>
          </a:p>
          <a:p>
            <a:pPr>
              <a:defRPr/>
            </a:pPr>
            <a:r>
              <a:rPr lang="fr"/>
              <a:t>It presents </a:t>
            </a:r>
            <a:r>
              <a:rPr lang="fr" b="1">
                <a:effectLst/>
              </a:rPr>
              <a:t>preliminary global and European plastics production data </a:t>
            </a:r>
            <a:r>
              <a:rPr lang="fr" b="1"/>
              <a:t>and trends </a:t>
            </a:r>
            <a:r>
              <a:rPr lang="fr" b="1">
                <a:effectLst/>
              </a:rPr>
              <a:t>for 2024</a:t>
            </a:r>
            <a:br>
              <a:rPr lang="fr" b="1">
                <a:cs typeface="+mn-lt"/>
              </a:rPr>
            </a:br>
            <a:r>
              <a:rPr lang="fr" b="1"/>
              <a:t> </a:t>
            </a:r>
          </a:p>
          <a:p>
            <a:pPr>
              <a:defRPr/>
            </a:pPr>
            <a:r>
              <a:rPr lang="fr"/>
              <a:t>Figures we’ll </a:t>
            </a:r>
            <a:r>
              <a:rPr lang="fr">
                <a:effectLst/>
              </a:rPr>
              <a:t>unveil </a:t>
            </a:r>
            <a:r>
              <a:rPr lang="fr"/>
              <a:t>shortly.</a:t>
            </a:r>
            <a:endParaRPr lang="en-GB"/>
          </a:p>
          <a:p>
            <a:pPr>
              <a:defRPr/>
            </a:pPr>
            <a:endParaRPr lang="fr">
              <a:ea typeface="Calibri"/>
              <a:cs typeface="+mn-lt"/>
            </a:endParaRPr>
          </a:p>
        </p:txBody>
      </p:sp>
      <p:sp>
        <p:nvSpPr>
          <p:cNvPr id="4" name="Slide Number Placeholder 3">
            <a:extLst>
              <a:ext uri="{FF2B5EF4-FFF2-40B4-BE49-F238E27FC236}">
                <a16:creationId xmlns:a16="http://schemas.microsoft.com/office/drawing/2014/main" id="{F51999F0-F5EB-36C4-9828-D6607BB9BC1F}"/>
              </a:ext>
            </a:extLst>
          </p:cNvPr>
          <p:cNvSpPr>
            <a:spLocks noGrp="1"/>
          </p:cNvSpPr>
          <p:nvPr>
            <p:ph type="sldNum" sz="quarter" idx="5"/>
          </p:nvPr>
        </p:nvSpPr>
        <p:spPr/>
        <p:txBody>
          <a:bodyPr/>
          <a:lstStyle/>
          <a:p>
            <a:fld id="{400984B4-948E-F04F-A67C-FF798BD42F5E}" type="slidenum">
              <a:rPr lang="en-GB" smtClean="0"/>
              <a:t>2</a:t>
            </a:fld>
            <a:endParaRPr lang="en-GB"/>
          </a:p>
        </p:txBody>
      </p:sp>
    </p:spTree>
    <p:extLst>
      <p:ext uri="{BB962C8B-B14F-4D97-AF65-F5344CB8AC3E}">
        <p14:creationId xmlns:p14="http://schemas.microsoft.com/office/powerpoint/2010/main" val="348136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To stabilise the industry, Plastics Europe is calling for </a:t>
            </a:r>
            <a:r>
              <a:rPr lang="en-GB" sz="1200" b="1" kern="1200">
                <a:solidFill>
                  <a:schemeClr val="tx1"/>
                </a:solidFill>
                <a:effectLst/>
                <a:latin typeface="+mn-lt"/>
                <a:ea typeface="+mn-ea"/>
                <a:cs typeface="+mn-cs"/>
              </a:rPr>
              <a:t>four urgent EU and national actions</a:t>
            </a:r>
            <a:r>
              <a:rPr lang="en-GB" sz="1200" kern="1200">
                <a:solidFill>
                  <a:schemeClr val="tx1"/>
                </a:solidFill>
                <a:effectLst/>
                <a:latin typeface="+mn-lt"/>
                <a:ea typeface="+mn-ea"/>
                <a:cs typeface="+mn-cs"/>
              </a:rPr>
              <a:t> to restore competitiveness and stimulate investment. By:</a:t>
            </a:r>
          </a:p>
          <a:p>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Tackle Europe's energy cost crisis:</a:t>
            </a:r>
            <a:r>
              <a:rPr lang="en-GB" sz="1200" kern="1200">
                <a:solidFill>
                  <a:schemeClr val="tx1"/>
                </a:solidFill>
                <a:effectLst/>
                <a:latin typeface="+mn-lt"/>
                <a:ea typeface="+mn-ea"/>
                <a:cs typeface="+mn-cs"/>
              </a:rPr>
              <a:t> Add chemicals and polymers to the EU ETS compensation list and reinvest revenues into the sector to accelerate circular and net-zero emissions transitions.</a:t>
            </a:r>
          </a:p>
          <a:p>
            <a:pPr lvl="0"/>
            <a:r>
              <a:rPr lang="en-GB" sz="1200" b="1" kern="1200">
                <a:solidFill>
                  <a:schemeClr val="tx1"/>
                </a:solidFill>
                <a:effectLst/>
                <a:latin typeface="+mn-lt"/>
                <a:ea typeface="+mn-ea"/>
                <a:cs typeface="+mn-cs"/>
              </a:rPr>
              <a:t>Strengthen EU legislation at borders, including on imports:</a:t>
            </a:r>
            <a:r>
              <a:rPr lang="en-GB" sz="1200" kern="1200">
                <a:solidFill>
                  <a:schemeClr val="tx1"/>
                </a:solidFill>
                <a:effectLst/>
                <a:latin typeface="+mn-lt"/>
                <a:ea typeface="+mn-ea"/>
                <a:cs typeface="+mn-cs"/>
              </a:rPr>
              <a:t> Invest in customs capacities, harmonising controls, using digital tracing tools, and require third-party certification for imports to uphold environmental and labour standards - preventing carbon leakage and unfair competition.</a:t>
            </a:r>
          </a:p>
          <a:p>
            <a:pPr lvl="0"/>
            <a:r>
              <a:rPr lang="en-GB" sz="1200" b="1" kern="1200">
                <a:solidFill>
                  <a:schemeClr val="tx1"/>
                </a:solidFill>
                <a:effectLst/>
                <a:latin typeface="+mn-lt"/>
                <a:ea typeface="+mn-ea"/>
                <a:cs typeface="+mn-cs"/>
              </a:rPr>
              <a:t>Boost European circular plastics production and remove internal barriers:</a:t>
            </a:r>
            <a:r>
              <a:rPr lang="en-GB" sz="1200" kern="1200">
                <a:solidFill>
                  <a:schemeClr val="tx1"/>
                </a:solidFill>
                <a:effectLst/>
                <a:latin typeface="+mn-lt"/>
                <a:ea typeface="+mn-ea"/>
                <a:cs typeface="+mn-cs"/>
              </a:rPr>
              <a:t> Encourage investment and market demand with ambitious recycled-content targets, incentives, and by removing internal barriers for the free flow of goods and secondary raw materials.</a:t>
            </a:r>
          </a:p>
          <a:p>
            <a:pPr lvl="0"/>
            <a:r>
              <a:rPr lang="en-GB" sz="1200" b="1" kern="1200">
                <a:solidFill>
                  <a:schemeClr val="tx1"/>
                </a:solidFill>
                <a:effectLst/>
                <a:latin typeface="+mn-lt"/>
                <a:ea typeface="+mn-ea"/>
                <a:cs typeface="+mn-cs"/>
              </a:rPr>
              <a:t>Establish a Chemicals and Plastics Trade Observatory:</a:t>
            </a:r>
            <a:r>
              <a:rPr lang="en-GB" sz="1200" kern="1200">
                <a:solidFill>
                  <a:schemeClr val="tx1"/>
                </a:solidFill>
                <a:effectLst/>
                <a:latin typeface="+mn-lt"/>
                <a:ea typeface="+mn-ea"/>
                <a:cs typeface="+mn-cs"/>
              </a:rPr>
              <a:t> Monitor trade flows in real time and deploy fair trade measures and support tools to protect the EU industry from unfair practices and irreversible impacts.</a:t>
            </a:r>
          </a:p>
        </p:txBody>
      </p:sp>
      <p:sp>
        <p:nvSpPr>
          <p:cNvPr id="4" name="Slide Number Placeholder 3"/>
          <p:cNvSpPr>
            <a:spLocks noGrp="1"/>
          </p:cNvSpPr>
          <p:nvPr>
            <p:ph type="sldNum" sz="quarter" idx="5"/>
          </p:nvPr>
        </p:nvSpPr>
        <p:spPr/>
        <p:txBody>
          <a:bodyPr/>
          <a:lstStyle/>
          <a:p>
            <a:fld id="{400984B4-948E-F04F-A67C-FF798BD42F5E}" type="slidenum">
              <a:rPr lang="en-GB" smtClean="0"/>
              <a:t>20</a:t>
            </a:fld>
            <a:endParaRPr lang="en-GB"/>
          </a:p>
        </p:txBody>
      </p:sp>
    </p:spTree>
    <p:extLst>
      <p:ext uri="{BB962C8B-B14F-4D97-AF65-F5344CB8AC3E}">
        <p14:creationId xmlns:p14="http://schemas.microsoft.com/office/powerpoint/2010/main" val="698023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 would like to close by reminding everyone that plastics are and will remain an essential material that underpins European industrial resilience, innovation and competitiveness.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Keeping a sufficient level of local production avoids excessive dependence and strengthens Europe’s security.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Only a competitive European plastics sector today will unlock the market drivers and investments required for our much-needed circular economy of tomorrow.</a:t>
            </a:r>
          </a:p>
          <a:p>
            <a:r>
              <a:rPr lang="en-GB" sz="1200" kern="1200">
                <a:solidFill>
                  <a:schemeClr val="tx1"/>
                </a:solidFill>
                <a:effectLst/>
                <a:latin typeface="+mn-lt"/>
                <a:ea typeface="+mn-ea"/>
                <a:cs typeface="+mn-cs"/>
              </a:rPr>
              <a:t>Thank you.</a:t>
            </a:r>
          </a:p>
        </p:txBody>
      </p:sp>
      <p:sp>
        <p:nvSpPr>
          <p:cNvPr id="4" name="Slide Number Placeholder 3"/>
          <p:cNvSpPr>
            <a:spLocks noGrp="1"/>
          </p:cNvSpPr>
          <p:nvPr>
            <p:ph type="sldNum" sz="quarter" idx="5"/>
          </p:nvPr>
        </p:nvSpPr>
        <p:spPr/>
        <p:txBody>
          <a:bodyPr/>
          <a:lstStyle/>
          <a:p>
            <a:fld id="{400984B4-948E-F04F-A67C-FF798BD42F5E}" type="slidenum">
              <a:rPr lang="en-GB" smtClean="0"/>
              <a:t>21</a:t>
            </a:fld>
            <a:endParaRPr lang="en-GB"/>
          </a:p>
        </p:txBody>
      </p:sp>
    </p:spTree>
    <p:extLst>
      <p:ext uri="{BB962C8B-B14F-4D97-AF65-F5344CB8AC3E}">
        <p14:creationId xmlns:p14="http://schemas.microsoft.com/office/powerpoint/2010/main" val="261549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[Sylvie back on stage]</a:t>
            </a:r>
            <a:endParaRPr lang="en-US"/>
          </a:p>
          <a:p>
            <a:r>
              <a:rPr lang="en-US">
                <a:ea typeface="Calibri"/>
                <a:cs typeface="Calibri"/>
              </a:rPr>
              <a:t> </a:t>
            </a:r>
            <a:br>
              <a:rPr lang="en-US">
                <a:ea typeface="Calibri"/>
                <a:cs typeface="+mn-lt"/>
              </a:rPr>
            </a:br>
            <a:r>
              <a:rPr lang="en-US"/>
              <a:t>Thank you, Virginia and Katharina.</a:t>
            </a:r>
            <a:endParaRPr lang="en-US">
              <a:ea typeface="Calibri"/>
              <a:cs typeface="Calibri"/>
            </a:endParaRPr>
          </a:p>
          <a:p>
            <a:r>
              <a:rPr lang="en-US"/>
              <a:t> </a:t>
            </a:r>
            <a:endParaRPr lang="en-US">
              <a:ea typeface="Calibri"/>
              <a:cs typeface="Calibri"/>
            </a:endParaRPr>
          </a:p>
          <a:p>
            <a:r>
              <a:rPr lang="en-US"/>
              <a:t>We’ll now open the </a:t>
            </a:r>
            <a:r>
              <a:rPr lang="en-US" b="1"/>
              <a:t>Q&amp;A session</a:t>
            </a:r>
            <a:r>
              <a:rPr lang="en-US"/>
              <a:t>.</a:t>
            </a:r>
            <a:endParaRPr lang="en-US">
              <a:ea typeface="Calibri"/>
              <a:cs typeface="Calibri"/>
            </a:endParaRPr>
          </a:p>
          <a:p>
            <a:r>
              <a:rPr lang="en-US"/>
              <a:t> </a:t>
            </a:r>
            <a:endParaRPr lang="en-US">
              <a:ea typeface="Calibri"/>
              <a:cs typeface="Calibri"/>
            </a:endParaRPr>
          </a:p>
          <a:p>
            <a:r>
              <a:rPr lang="en-US"/>
              <a:t>For those here in the room, please raise your hand – a microphone will be brought to you.</a:t>
            </a:r>
            <a:br>
              <a:rPr lang="en-US">
                <a:cs typeface="+mn-lt"/>
              </a:rPr>
            </a:br>
            <a:r>
              <a:rPr lang="en-US"/>
              <a:t> </a:t>
            </a:r>
            <a:br>
              <a:rPr lang="en-US">
                <a:cs typeface="+mn-lt"/>
              </a:rPr>
            </a:br>
            <a:endParaRPr lang="en-US"/>
          </a:p>
          <a:p>
            <a:r>
              <a:rPr lang="en-US"/>
              <a:t>Kindly state your </a:t>
            </a:r>
            <a:r>
              <a:rPr lang="en-US" b="1"/>
              <a:t>name</a:t>
            </a:r>
            <a:r>
              <a:rPr lang="en-US"/>
              <a:t> and </a:t>
            </a:r>
            <a:r>
              <a:rPr lang="en-US" b="1" err="1"/>
              <a:t>organisation</a:t>
            </a:r>
            <a:r>
              <a:rPr lang="en-US"/>
              <a:t> before your question.</a:t>
            </a:r>
            <a:endParaRPr lang="en-US">
              <a:ea typeface="Calibri"/>
              <a:cs typeface="Calibri"/>
            </a:endParaRPr>
          </a:p>
          <a:p>
            <a:r>
              <a:rPr lang="en-US"/>
              <a:t> </a:t>
            </a:r>
            <a:endParaRPr lang="en-US">
              <a:ea typeface="Calibri"/>
              <a:cs typeface="Calibri"/>
            </a:endParaRPr>
          </a:p>
          <a:p>
            <a:r>
              <a:rPr lang="en-US"/>
              <a:t>We’re also monitoring </a:t>
            </a:r>
            <a:r>
              <a:rPr lang="en-US" b="1"/>
              <a:t>questions from our online channels</a:t>
            </a:r>
            <a:r>
              <a:rPr lang="en-US"/>
              <a:t>, and we’ll bring a few of those in as time allows.</a:t>
            </a:r>
            <a:endParaRPr lang="en-US">
              <a:ea typeface="Calibri"/>
              <a:cs typeface="Calibri"/>
            </a:endParaRPr>
          </a:p>
          <a:p>
            <a:r>
              <a:rPr lang="en-US"/>
              <a:t> </a:t>
            </a:r>
            <a:endParaRPr lang="en-US">
              <a:ea typeface="Calibri"/>
              <a:cs typeface="Calibri"/>
            </a:endParaRPr>
          </a:p>
          <a:p>
            <a:r>
              <a:rPr lang="en-US"/>
              <a:t>Let’s get started.</a:t>
            </a:r>
            <a:endParaRPr lang="en-US">
              <a:ea typeface="Calibri"/>
              <a:cs typeface="+mn-lt"/>
            </a:endParaRPr>
          </a:p>
        </p:txBody>
      </p:sp>
      <p:sp>
        <p:nvSpPr>
          <p:cNvPr id="4" name="Slide Number Placeholder 3"/>
          <p:cNvSpPr>
            <a:spLocks noGrp="1"/>
          </p:cNvSpPr>
          <p:nvPr>
            <p:ph type="sldNum" sz="quarter" idx="5"/>
          </p:nvPr>
        </p:nvSpPr>
        <p:spPr/>
        <p:txBody>
          <a:bodyPr/>
          <a:lstStyle/>
          <a:p>
            <a:fld id="{400984B4-948E-F04F-A67C-FF798BD42F5E}" type="slidenum">
              <a:rPr lang="en-GB" smtClean="0"/>
              <a:t>22</a:t>
            </a:fld>
            <a:endParaRPr lang="en-GB"/>
          </a:p>
        </p:txBody>
      </p:sp>
    </p:spTree>
    <p:extLst>
      <p:ext uri="{BB962C8B-B14F-4D97-AF65-F5344CB8AC3E}">
        <p14:creationId xmlns:p14="http://schemas.microsoft.com/office/powerpoint/2010/main" val="301585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[After Q&amp;A, Sylvie thanks the audience and speakers; </a:t>
            </a:r>
            <a:r>
              <a:rPr lang="en-GB"/>
              <a:t>the promotes</a:t>
            </a:r>
            <a:r>
              <a:rPr lang="en-GB" sz="1200" kern="1200">
                <a:solidFill>
                  <a:schemeClr val="tx1"/>
                </a:solidFill>
                <a:effectLst/>
                <a:latin typeface="+mn-lt"/>
                <a:ea typeface="+mn-ea"/>
                <a:cs typeface="+mn-cs"/>
              </a:rPr>
              <a:t> the data hub]</a:t>
            </a:r>
          </a:p>
          <a:p>
            <a:endParaRPr lang="en-GB"/>
          </a:p>
          <a:p>
            <a:r>
              <a:rPr lang="en-GB"/>
              <a:t>Thank you all for your insightful questions and for being part of today’s discussion.</a:t>
            </a:r>
          </a:p>
          <a:p>
            <a:r>
              <a:rPr lang="en-GB"/>
              <a:t> </a:t>
            </a:r>
            <a:endParaRPr lang="en-GB">
              <a:ea typeface="Calibri"/>
              <a:cs typeface="Calibri"/>
            </a:endParaRPr>
          </a:p>
          <a:p>
            <a:r>
              <a:rPr lang="en-GB"/>
              <a:t>But before we close, I’m especially excited to announce the launch of our brand new </a:t>
            </a:r>
            <a:r>
              <a:rPr lang="en-GB" b="1"/>
              <a:t>Plastics Europe Data Hub</a:t>
            </a:r>
            <a:r>
              <a:rPr lang="en-GB"/>
              <a:t> </a:t>
            </a:r>
            <a:endParaRPr lang="en-GB">
              <a:ea typeface="Calibri"/>
              <a:cs typeface="Calibri"/>
            </a:endParaRPr>
          </a:p>
          <a:p>
            <a:r>
              <a:rPr lang="en-GB"/>
              <a:t> </a:t>
            </a:r>
            <a:endParaRPr lang="en-GB">
              <a:ea typeface="Calibri"/>
              <a:cs typeface="Calibri"/>
            </a:endParaRPr>
          </a:p>
          <a:p>
            <a:r>
              <a:rPr lang="en-GB"/>
              <a:t>a centralised digital repository providing access to an extensive range of Plastics Europe’s data resources.</a:t>
            </a:r>
          </a:p>
          <a:p>
            <a:r>
              <a:rPr lang="en-GB"/>
              <a:t> </a:t>
            </a:r>
            <a:endParaRPr lang="en-GB">
              <a:ea typeface="Calibri"/>
              <a:cs typeface="Calibri"/>
            </a:endParaRPr>
          </a:p>
          <a:p>
            <a:r>
              <a:rPr lang="en-GB"/>
              <a:t>Simply </a:t>
            </a:r>
            <a:r>
              <a:rPr lang="en-GB" b="1"/>
              <a:t>scan the QR code</a:t>
            </a:r>
            <a:r>
              <a:rPr lang="en-GB"/>
              <a:t> on screen</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400984B4-948E-F04F-A67C-FF798BD42F5E}" type="slidenum">
              <a:rPr lang="en-GB" smtClean="0"/>
              <a:t>23</a:t>
            </a:fld>
            <a:endParaRPr lang="en-GB"/>
          </a:p>
        </p:txBody>
      </p:sp>
    </p:spTree>
    <p:extLst>
      <p:ext uri="{BB962C8B-B14F-4D97-AF65-F5344CB8AC3E}">
        <p14:creationId xmlns:p14="http://schemas.microsoft.com/office/powerpoint/2010/main" val="3600379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now to wrap up:</a:t>
            </a:r>
            <a:endParaRPr lang="en-US"/>
          </a:p>
          <a:p>
            <a:r>
              <a:rPr lang="en-GB"/>
              <a:t> </a:t>
            </a:r>
            <a:endParaRPr lang="en-GB">
              <a:ea typeface="Calibri"/>
              <a:cs typeface="Calibri"/>
            </a:endParaRPr>
          </a:p>
          <a:p>
            <a:pPr marL="285750" indent="-285750">
              <a:buFont typeface="Arial"/>
              <a:buChar char="•"/>
            </a:pPr>
            <a:r>
              <a:rPr lang="en-GB"/>
              <a:t>For any follow-up queries, please reach out to our </a:t>
            </a:r>
            <a:r>
              <a:rPr lang="en-GB" b="1"/>
              <a:t>Senior Media Manager, Cecilia Koshiikene</a:t>
            </a:r>
            <a:r>
              <a:rPr lang="en-GB"/>
              <a:t> – Cecilia, please give us a wave.</a:t>
            </a:r>
            <a:endParaRPr lang="en-GB">
              <a:ea typeface="Calibri"/>
              <a:cs typeface="Calibri"/>
            </a:endParaRPr>
          </a:p>
          <a:p>
            <a:pPr marL="285750" indent="-285750">
              <a:buFont typeface="Arial"/>
              <a:buChar char="•"/>
            </a:pPr>
            <a:r>
              <a:rPr lang="en-GB"/>
              <a:t>You can also continue the conversation with us on </a:t>
            </a:r>
            <a:r>
              <a:rPr lang="en-GB" b="1"/>
              <a:t>LinkedIn</a:t>
            </a:r>
            <a:r>
              <a:rPr lang="en-GB"/>
              <a:t>.</a:t>
            </a:r>
            <a:endParaRPr lang="en-GB">
              <a:ea typeface="Calibri"/>
              <a:cs typeface="Calibri"/>
            </a:endParaRPr>
          </a:p>
          <a:p>
            <a:pPr>
              <a:defRPr/>
            </a:pPr>
            <a:r>
              <a:rPr lang="en-GB" b="1"/>
              <a:t> </a:t>
            </a:r>
            <a:endParaRPr lang="en-US">
              <a:ea typeface="+mn-ea"/>
              <a:cs typeface="+mn-cs"/>
            </a:endParaRPr>
          </a:p>
          <a:p>
            <a:r>
              <a:rPr lang="en-GB"/>
              <a:t>Finally, don’t miss our next session at </a:t>
            </a:r>
            <a:r>
              <a:rPr lang="en-GB" b="1"/>
              <a:t>3 o’clock</a:t>
            </a:r>
            <a:r>
              <a:rPr lang="en-GB"/>
              <a:t>, where Virginia will moderate a panel discussion on </a:t>
            </a:r>
            <a:r>
              <a:rPr lang="en-GB" i="1"/>
              <a:t>“Accelerating the Plastics Transition Through Innovation.”</a:t>
            </a:r>
            <a:endParaRPr lang="en-GB"/>
          </a:p>
          <a:p>
            <a:r>
              <a:rPr lang="en-GB"/>
              <a:t> </a:t>
            </a:r>
            <a:endParaRPr lang="en-GB">
              <a:ea typeface="Calibri"/>
              <a:cs typeface="Calibri"/>
            </a:endParaRPr>
          </a:p>
          <a:p>
            <a:pPr>
              <a:defRPr/>
            </a:pPr>
            <a:r>
              <a:rPr lang="en-GB"/>
              <a:t>Thank you all for joining us – both in person and online – and enjoy </a:t>
            </a:r>
            <a:r>
              <a:rPr lang="en-GB" kern="1200">
                <a:effectLst/>
              </a:rPr>
              <a:t>the </a:t>
            </a:r>
            <a:r>
              <a:rPr lang="en-GB"/>
              <a:t>rest of </a:t>
            </a:r>
            <a:r>
              <a:rPr lang="en-GB" b="1"/>
              <a:t>K 2025</a:t>
            </a:r>
            <a:r>
              <a:rPr lang="en-GB"/>
              <a:t>!</a:t>
            </a:r>
            <a:endParaRPr lang="en-US"/>
          </a:p>
          <a:p>
            <a:pPr>
              <a:defRPr/>
            </a:pPr>
            <a:r>
              <a:rPr lang="en-GB" b="1"/>
              <a:t>Finally, don’t miss </a:t>
            </a:r>
            <a:r>
              <a:rPr lang="en-GB" b="1" kern="1200">
                <a:effectLst/>
              </a:rPr>
              <a:t>our </a:t>
            </a:r>
            <a:r>
              <a:rPr lang="en-GB" b="1"/>
              <a:t>next session at 3 o’clock, where Virginia will moderate a panel discussion on “Accelerating the Plastics Transition Through Innovation.”</a:t>
            </a:r>
            <a:endParaRPr lang="en-US">
              <a:ea typeface="+mn-ea"/>
              <a:cs typeface="+mn-cs"/>
            </a:endParaRPr>
          </a:p>
        </p:txBody>
      </p:sp>
      <p:sp>
        <p:nvSpPr>
          <p:cNvPr id="4" name="Slide Number Placeholder 3"/>
          <p:cNvSpPr>
            <a:spLocks noGrp="1"/>
          </p:cNvSpPr>
          <p:nvPr>
            <p:ph type="sldNum" sz="quarter" idx="5"/>
          </p:nvPr>
        </p:nvSpPr>
        <p:spPr/>
        <p:txBody>
          <a:bodyPr/>
          <a:lstStyle/>
          <a:p>
            <a:fld id="{400984B4-948E-F04F-A67C-FF798BD42F5E}" type="slidenum">
              <a:rPr lang="en-GB" smtClean="0"/>
              <a:t>24</a:t>
            </a:fld>
            <a:endParaRPr lang="en-GB"/>
          </a:p>
        </p:txBody>
      </p:sp>
    </p:spTree>
    <p:extLst>
      <p:ext uri="{BB962C8B-B14F-4D97-AF65-F5344CB8AC3E}">
        <p14:creationId xmlns:p14="http://schemas.microsoft.com/office/powerpoint/2010/main" val="4117563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4A4E2-86D1-F22F-AF60-7D3E5E858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8113C-9C6E-79AE-4FB2-B5CE794D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8E610-66F1-DC32-F1E9-631CBC5BA44B}"/>
              </a:ext>
            </a:extLst>
          </p:cNvPr>
          <p:cNvSpPr>
            <a:spLocks noGrp="1"/>
          </p:cNvSpPr>
          <p:nvPr>
            <p:ph type="body" idx="1"/>
          </p:nvPr>
        </p:nvSpPr>
        <p:spPr/>
        <p:txBody>
          <a:bodyPr/>
          <a:lstStyle/>
          <a:p>
            <a:pPr>
              <a:lnSpc>
                <a:spcPct val="120000"/>
              </a:lnSpc>
              <a:spcAft>
                <a:spcPts val="1000"/>
              </a:spcAft>
            </a:pPr>
            <a:r>
              <a:rPr lang="en-GB" sz="1200" b="1">
                <a:solidFill>
                  <a:srgbClr val="494949"/>
                </a:solidFill>
                <a:latin typeface="Microsoft Sans Serif"/>
                <a:ea typeface="Times New Roman" panose="02020603050405020304" pitchFamily="18" charset="0"/>
                <a:cs typeface="Microsoft Sans Serif"/>
              </a:rPr>
              <a:t>Sylvie</a:t>
            </a:r>
            <a:r>
              <a:rPr lang="en-GB" sz="1200">
                <a:solidFill>
                  <a:srgbClr val="494949"/>
                </a:solidFill>
                <a:latin typeface="Microsoft Sans Serif"/>
                <a:ea typeface="Times New Roman" panose="02020603050405020304" pitchFamily="18" charset="0"/>
                <a:cs typeface="Microsoft Sans Serif"/>
              </a:rPr>
              <a:t>: </a:t>
            </a:r>
          </a:p>
          <a:p>
            <a:r>
              <a:rPr lang="en-GB" sz="1200">
                <a:solidFill>
                  <a:srgbClr val="494949"/>
                </a:solidFill>
              </a:rPr>
              <a:t>Let me now introduce our speakers for today.</a:t>
            </a:r>
            <a:endParaRPr lang="en-GB" sz="1200"/>
          </a:p>
          <a:p>
            <a:endParaRPr lang="en-GB" sz="1200">
              <a:solidFill>
                <a:srgbClr val="494949"/>
              </a:solidFill>
            </a:endParaRPr>
          </a:p>
          <a:p>
            <a:r>
              <a:rPr lang="en-GB" sz="1200">
                <a:solidFill>
                  <a:srgbClr val="494949"/>
                </a:solidFill>
              </a:rPr>
              <a:t>We’re joined by </a:t>
            </a:r>
            <a:r>
              <a:rPr lang="en-GB" sz="1200" b="1">
                <a:solidFill>
                  <a:srgbClr val="494949"/>
                </a:solidFill>
              </a:rPr>
              <a:t>Virginia Janssens</a:t>
            </a:r>
            <a:r>
              <a:rPr lang="en-GB" sz="1200">
                <a:solidFill>
                  <a:srgbClr val="494949"/>
                </a:solidFill>
              </a:rPr>
              <a:t>, Managing Director of Plastics Europe,</a:t>
            </a:r>
            <a:r>
              <a:rPr lang="en-GB" sz="1200">
                <a:solidFill>
                  <a:srgbClr val="494949"/>
                </a:solidFill>
                <a:effectLst/>
              </a:rPr>
              <a:t> </a:t>
            </a:r>
            <a:r>
              <a:rPr lang="en-GB" sz="1200">
                <a:solidFill>
                  <a:srgbClr val="494949"/>
                </a:solidFill>
              </a:rPr>
              <a:t>who </a:t>
            </a:r>
            <a:r>
              <a:rPr lang="en-GB" sz="1200">
                <a:solidFill>
                  <a:srgbClr val="494949"/>
                </a:solidFill>
                <a:effectLst/>
              </a:rPr>
              <a:t>will set the </a:t>
            </a:r>
            <a:r>
              <a:rPr lang="en-GB" sz="1200">
                <a:solidFill>
                  <a:srgbClr val="494949"/>
                </a:solidFill>
              </a:rPr>
              <a:t>tone </a:t>
            </a:r>
            <a:r>
              <a:rPr lang="en-GB" sz="1200">
                <a:solidFill>
                  <a:srgbClr val="494949"/>
                </a:solidFill>
                <a:effectLst/>
              </a:rPr>
              <a:t>with </a:t>
            </a:r>
            <a:r>
              <a:rPr lang="en-GB" sz="1200">
                <a:solidFill>
                  <a:srgbClr val="494949"/>
                </a:solidFill>
              </a:rPr>
              <a:t>reflections on </a:t>
            </a:r>
            <a:r>
              <a:rPr lang="en-GB" sz="1200">
                <a:solidFill>
                  <a:srgbClr val="494949"/>
                </a:solidFill>
                <a:effectLst/>
              </a:rPr>
              <a:t>the </a:t>
            </a:r>
            <a:r>
              <a:rPr lang="en-GB" sz="1200" b="1">
                <a:solidFill>
                  <a:srgbClr val="494949"/>
                </a:solidFill>
                <a:effectLst/>
              </a:rPr>
              <a:t>state of our industry</a:t>
            </a:r>
            <a:r>
              <a:rPr lang="en-GB" sz="1200">
                <a:solidFill>
                  <a:srgbClr val="494949"/>
                </a:solidFill>
              </a:rPr>
              <a:t>, its </a:t>
            </a:r>
            <a:r>
              <a:rPr lang="en-GB" sz="1200" b="1">
                <a:solidFill>
                  <a:srgbClr val="494949"/>
                </a:solidFill>
              </a:rPr>
              <a:t>outlook</a:t>
            </a:r>
            <a:r>
              <a:rPr lang="en-GB" sz="1200">
                <a:solidFill>
                  <a:srgbClr val="494949"/>
                </a:solidFill>
              </a:rPr>
              <a:t>, and </a:t>
            </a:r>
            <a:r>
              <a:rPr lang="en-GB" sz="1200" b="1">
                <a:solidFill>
                  <a:srgbClr val="494949"/>
                </a:solidFill>
              </a:rPr>
              <a:t>calls to action</a:t>
            </a:r>
            <a:r>
              <a:rPr lang="en-GB" sz="1200">
                <a:solidFill>
                  <a:srgbClr val="494949"/>
                </a:solidFill>
                <a:effectLst/>
              </a:rPr>
              <a:t>.</a:t>
            </a:r>
            <a:endParaRPr lang="en-GB" sz="1200"/>
          </a:p>
          <a:p>
            <a:endParaRPr lang="en-GB" sz="1200">
              <a:solidFill>
                <a:srgbClr val="494949"/>
              </a:solidFill>
            </a:endParaRPr>
          </a:p>
          <a:p>
            <a:r>
              <a:rPr lang="en-GB" sz="1200">
                <a:solidFill>
                  <a:srgbClr val="494949"/>
                </a:solidFill>
              </a:rPr>
              <a:t>And </a:t>
            </a:r>
            <a:r>
              <a:rPr lang="en-GB" sz="1200" b="1">
                <a:solidFill>
                  <a:srgbClr val="494949"/>
                </a:solidFill>
                <a:effectLst/>
              </a:rPr>
              <a:t>Dr</a:t>
            </a:r>
            <a:r>
              <a:rPr lang="en-GB" sz="1200" b="1">
                <a:solidFill>
                  <a:srgbClr val="494949"/>
                </a:solidFill>
              </a:rPr>
              <a:t>.</a:t>
            </a:r>
            <a:r>
              <a:rPr lang="en-GB" sz="1200" b="1">
                <a:solidFill>
                  <a:srgbClr val="494949"/>
                </a:solidFill>
                <a:effectLst/>
              </a:rPr>
              <a:t> Katharina Schlegel </a:t>
            </a:r>
            <a:r>
              <a:rPr lang="en-GB" sz="1200" b="1" err="1">
                <a:solidFill>
                  <a:srgbClr val="494949"/>
                </a:solidFill>
                <a:effectLst/>
              </a:rPr>
              <a:t>Thummer</a:t>
            </a:r>
            <a:r>
              <a:rPr lang="en-GB" sz="1200">
                <a:solidFill>
                  <a:srgbClr val="494949"/>
                </a:solidFill>
                <a:effectLst/>
              </a:rPr>
              <a:t>, </a:t>
            </a:r>
            <a:r>
              <a:rPr lang="en-GB" sz="1200">
                <a:solidFill>
                  <a:srgbClr val="494949"/>
                </a:solidFill>
              </a:rPr>
              <a:t>our </a:t>
            </a:r>
            <a:r>
              <a:rPr lang="en-GB" sz="1200">
                <a:solidFill>
                  <a:srgbClr val="494949"/>
                </a:solidFill>
                <a:effectLst/>
              </a:rPr>
              <a:t>Circularity Director, </a:t>
            </a:r>
            <a:r>
              <a:rPr lang="en-GB" sz="1200">
                <a:solidFill>
                  <a:srgbClr val="494949"/>
                </a:solidFill>
              </a:rPr>
              <a:t>who </a:t>
            </a:r>
            <a:r>
              <a:rPr lang="en-GB" sz="1200">
                <a:solidFill>
                  <a:srgbClr val="494949"/>
                </a:solidFill>
                <a:effectLst/>
              </a:rPr>
              <a:t>will </a:t>
            </a:r>
            <a:r>
              <a:rPr lang="en-GB" sz="1200">
                <a:solidFill>
                  <a:srgbClr val="494949"/>
                </a:solidFill>
              </a:rPr>
              <a:t>take </a:t>
            </a:r>
            <a:r>
              <a:rPr lang="en-GB" sz="1200">
                <a:solidFill>
                  <a:srgbClr val="494949"/>
                </a:solidFill>
                <a:effectLst/>
              </a:rPr>
              <a:t>us through the </a:t>
            </a:r>
            <a:r>
              <a:rPr lang="en-GB" sz="1200" b="1">
                <a:solidFill>
                  <a:srgbClr val="494949"/>
                </a:solidFill>
              </a:rPr>
              <a:t>data </a:t>
            </a:r>
            <a:r>
              <a:rPr lang="en-GB" sz="1200" b="1">
                <a:solidFill>
                  <a:srgbClr val="494949"/>
                </a:solidFill>
                <a:effectLst/>
              </a:rPr>
              <a:t>and </a:t>
            </a:r>
            <a:r>
              <a:rPr lang="en-GB" sz="1200" b="1">
                <a:solidFill>
                  <a:srgbClr val="494949"/>
                </a:solidFill>
              </a:rPr>
              <a:t>trends</a:t>
            </a:r>
            <a:r>
              <a:rPr lang="en-GB" sz="1200">
                <a:solidFill>
                  <a:srgbClr val="494949"/>
                </a:solidFill>
              </a:rPr>
              <a:t> shaping this year’s findings</a:t>
            </a:r>
            <a:r>
              <a:rPr lang="en-GB" sz="1200">
                <a:solidFill>
                  <a:srgbClr val="494949"/>
                </a:solidFill>
                <a:effectLst/>
              </a:rPr>
              <a:t>.</a:t>
            </a:r>
            <a:endParaRPr lang="en-GB" sz="1200">
              <a:ea typeface="Calibri"/>
              <a:cs typeface="Calibri"/>
            </a:endParaRPr>
          </a:p>
          <a:p>
            <a:endParaRPr lang="en-GB" sz="1200">
              <a:solidFill>
                <a:srgbClr val="494949"/>
              </a:solidFill>
            </a:endParaRPr>
          </a:p>
          <a:p>
            <a:r>
              <a:rPr lang="en-GB" sz="1200">
                <a:solidFill>
                  <a:srgbClr val="494949"/>
                </a:solidFill>
                <a:effectLst/>
              </a:rPr>
              <a:t>And </a:t>
            </a:r>
            <a:r>
              <a:rPr lang="en-GB" sz="1200">
                <a:solidFill>
                  <a:srgbClr val="494949"/>
                </a:solidFill>
              </a:rPr>
              <a:t>with that</a:t>
            </a:r>
            <a:r>
              <a:rPr lang="en-GB" sz="1200">
                <a:solidFill>
                  <a:srgbClr val="494949"/>
                </a:solidFill>
                <a:effectLst/>
              </a:rPr>
              <a:t>, </a:t>
            </a:r>
            <a:r>
              <a:rPr lang="en-GB" sz="1200" b="1">
                <a:solidFill>
                  <a:srgbClr val="494949"/>
                </a:solidFill>
                <a:effectLst/>
              </a:rPr>
              <a:t>Virginia</a:t>
            </a:r>
            <a:r>
              <a:rPr lang="en-GB" sz="1200" b="1">
                <a:solidFill>
                  <a:srgbClr val="494949"/>
                </a:solidFill>
              </a:rPr>
              <a:t>, the floor is yours</a:t>
            </a:r>
            <a:r>
              <a:rPr lang="en-GB" sz="1200" b="1">
                <a:solidFill>
                  <a:srgbClr val="494949"/>
                </a:solidFill>
                <a:effectLst/>
              </a:rPr>
              <a:t>.</a:t>
            </a:r>
            <a:endParaRPr lang="en-GB" sz="1200" b="1">
              <a:ea typeface="Calibri"/>
              <a:cs typeface="Calibri"/>
            </a:endParaRPr>
          </a:p>
          <a:p>
            <a:pPr>
              <a:lnSpc>
                <a:spcPct val="120000"/>
              </a:lnSpc>
              <a:spcAft>
                <a:spcPts val="1000"/>
              </a:spcAft>
            </a:pPr>
            <a:r>
              <a:rPr lang="en-GB" sz="1200">
                <a:solidFill>
                  <a:srgbClr val="494949"/>
                </a:solidFill>
                <a:latin typeface="Microsoft Sans Serif"/>
                <a:ea typeface="Times New Roman" panose="02020603050405020304" pitchFamily="18" charset="0"/>
                <a:cs typeface="Microsoft Sans Serif"/>
              </a:rPr>
              <a:t>………………………………………………………………………………………..</a:t>
            </a:r>
          </a:p>
          <a:p>
            <a:pPr>
              <a:lnSpc>
                <a:spcPct val="120000"/>
              </a:lnSpc>
              <a:spcAft>
                <a:spcPts val="1000"/>
              </a:spcAft>
            </a:pPr>
            <a:r>
              <a:rPr lang="en-GB" sz="1200" b="1">
                <a:solidFill>
                  <a:srgbClr val="494949"/>
                </a:solidFill>
                <a:latin typeface="Microsoft Sans Serif"/>
                <a:ea typeface="Times New Roman" panose="02020603050405020304" pitchFamily="18" charset="0"/>
                <a:cs typeface="Microsoft Sans Serif"/>
              </a:rPr>
              <a:t>Virginia</a:t>
            </a:r>
            <a:br>
              <a:rPr lang="en-GB" sz="1200">
                <a:latin typeface="Microsoft Sans Serif"/>
                <a:ea typeface="Times New Roman" panose="02020603050405020304" pitchFamily="18" charset="0"/>
                <a:cs typeface="Microsoft Sans Serif"/>
              </a:rPr>
            </a:br>
            <a:r>
              <a:rPr lang="en-GB" sz="1200">
                <a:solidFill>
                  <a:srgbClr val="494949"/>
                </a:solidFill>
              </a:rPr>
              <a:t>Thank you, Sylvie. </a:t>
            </a:r>
            <a:endParaRPr lang="en-GB" sz="1200">
              <a:solidFill>
                <a:srgbClr val="494949"/>
              </a:solidFill>
              <a:latin typeface="Microsoft Sans Serif"/>
              <a:cs typeface="Microsoft Sans Serif"/>
            </a:endParaRPr>
          </a:p>
          <a:p>
            <a:pPr>
              <a:lnSpc>
                <a:spcPct val="120000"/>
              </a:lnSpc>
              <a:spcAft>
                <a:spcPts val="1000"/>
              </a:spcAft>
            </a:pPr>
            <a:r>
              <a:rPr lang="en-GB" sz="1200">
                <a:solidFill>
                  <a:srgbClr val="494949"/>
                </a:solidFill>
              </a:rPr>
              <a:t>And a warm welcome to everyone. Thank you for joining our press conference to launch our </a:t>
            </a:r>
            <a:r>
              <a:rPr lang="en-GB" sz="1200" i="1">
                <a:solidFill>
                  <a:srgbClr val="494949"/>
                </a:solidFill>
              </a:rPr>
              <a:t>Plastics the Fast Facts 2025</a:t>
            </a:r>
            <a:r>
              <a:rPr lang="en-GB" sz="1200">
                <a:solidFill>
                  <a:srgbClr val="494949"/>
                </a:solidFill>
              </a:rPr>
              <a:t>.</a:t>
            </a:r>
            <a:endParaRPr lang="en-GB" sz="1200">
              <a:solidFill>
                <a:srgbClr val="494949"/>
              </a:solidFill>
              <a:latin typeface="Microsoft Sans Serif"/>
              <a:ea typeface="Times New Roman" panose="02020603050405020304" pitchFamily="18" charset="0"/>
              <a:cs typeface="Microsoft Sans Serif"/>
            </a:endParaRPr>
          </a:p>
        </p:txBody>
      </p:sp>
      <p:sp>
        <p:nvSpPr>
          <p:cNvPr id="4" name="Slide Number Placeholder 3">
            <a:extLst>
              <a:ext uri="{FF2B5EF4-FFF2-40B4-BE49-F238E27FC236}">
                <a16:creationId xmlns:a16="http://schemas.microsoft.com/office/drawing/2014/main" id="{441B08C0-FDDA-3575-D33B-55C162F6A6A4}"/>
              </a:ext>
            </a:extLst>
          </p:cNvPr>
          <p:cNvSpPr>
            <a:spLocks noGrp="1"/>
          </p:cNvSpPr>
          <p:nvPr>
            <p:ph type="sldNum" sz="quarter" idx="5"/>
          </p:nvPr>
        </p:nvSpPr>
        <p:spPr/>
        <p:txBody>
          <a:bodyPr/>
          <a:lstStyle/>
          <a:p>
            <a:fld id="{400984B4-948E-F04F-A67C-FF798BD42F5E}" type="slidenum">
              <a:rPr lang="en-GB" smtClean="0"/>
              <a:t>3</a:t>
            </a:fld>
            <a:endParaRPr lang="en-GB"/>
          </a:p>
        </p:txBody>
      </p:sp>
    </p:spTree>
    <p:extLst>
      <p:ext uri="{BB962C8B-B14F-4D97-AF65-F5344CB8AC3E}">
        <p14:creationId xmlns:p14="http://schemas.microsoft.com/office/powerpoint/2010/main" val="103404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6877-A416-9463-CF20-DF5B4E8275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6978AE-D052-B70B-AD0E-523B1919E6B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1EA1E7-3302-A3F4-4A60-547080425F50}"/>
              </a:ext>
            </a:extLst>
          </p:cNvPr>
          <p:cNvSpPr>
            <a:spLocks noGrp="1"/>
          </p:cNvSpPr>
          <p:nvPr>
            <p:ph type="body" idx="1"/>
          </p:nvPr>
        </p:nvSpPr>
        <p:spPr/>
        <p:txBody>
          <a:bodyPr/>
          <a:lstStyle/>
          <a:p>
            <a:r>
              <a:rPr lang="en-GB" kern="1200">
                <a:solidFill>
                  <a:srgbClr val="494949"/>
                </a:solidFill>
                <a:effectLst/>
              </a:rPr>
              <a:t>As Managing Director of Plastics Europe, I stand before you representing an industry responsible for 90% of the polymer production in Europe.</a:t>
            </a:r>
            <a:endParaRPr lang="en-GB">
              <a:solidFill>
                <a:srgbClr val="494949"/>
              </a:solidFill>
              <a:ea typeface="Calibri"/>
              <a:cs typeface="Calibri"/>
            </a:endParaRPr>
          </a:p>
          <a:p>
            <a:r>
              <a:rPr lang="en-GB" kern="1200">
                <a:solidFill>
                  <a:srgbClr val="494949"/>
                </a:solidFill>
                <a:effectLst/>
              </a:rPr>
              <a:t>A sector that is essential to Europe’s competitiveness, supplying automotive, renewables, batteries, healthcare, packaging, the list is extensive.</a:t>
            </a:r>
            <a:endParaRPr lang="en-GB">
              <a:solidFill>
                <a:srgbClr val="494949"/>
              </a:solidFill>
              <a:ea typeface="Calibri"/>
              <a:cs typeface="Calibri"/>
            </a:endParaRPr>
          </a:p>
          <a:p>
            <a:r>
              <a:rPr lang="en-GB" kern="1200">
                <a:solidFill>
                  <a:srgbClr val="494949"/>
                </a:solidFill>
                <a:effectLst/>
              </a:rPr>
              <a:t>But more than that - we are a critical player in Europe’s transition to a circular and climate-neutral economy.</a:t>
            </a:r>
            <a:endParaRPr lang="en-GB">
              <a:solidFill>
                <a:srgbClr val="494949"/>
              </a:solidFill>
              <a:ea typeface="Calibri"/>
              <a:cs typeface="Calibri"/>
            </a:endParaRPr>
          </a:p>
          <a:p>
            <a:endParaRPr lang="en-GB">
              <a:solidFill>
                <a:srgbClr val="494949"/>
              </a:solidFill>
            </a:endParaRPr>
          </a:p>
          <a:p>
            <a:r>
              <a:rPr lang="en-GB" kern="1200">
                <a:solidFill>
                  <a:srgbClr val="494949"/>
                </a:solidFill>
                <a:effectLst/>
              </a:rPr>
              <a:t>I also speak on behalf of an industry in Europe under pressure.</a:t>
            </a:r>
            <a:endParaRPr lang="en-GB">
              <a:solidFill>
                <a:srgbClr val="494949"/>
              </a:solidFill>
              <a:ea typeface="Calibri"/>
              <a:cs typeface="Calibri"/>
            </a:endParaRPr>
          </a:p>
          <a:p>
            <a:r>
              <a:rPr lang="en-GB" kern="1200">
                <a:solidFill>
                  <a:srgbClr val="494949"/>
                </a:solidFill>
                <a:effectLst/>
              </a:rPr>
              <a:t>Let us be clear: </a:t>
            </a:r>
            <a:r>
              <a:rPr lang="en-GB" b="1" kern="1200">
                <a:solidFill>
                  <a:srgbClr val="494949"/>
                </a:solidFill>
                <a:effectLst/>
              </a:rPr>
              <a:t>we are facing tough times</a:t>
            </a:r>
            <a:r>
              <a:rPr lang="en-GB" kern="1200">
                <a:solidFill>
                  <a:srgbClr val="494949"/>
                </a:solidFill>
                <a:effectLst/>
              </a:rPr>
              <a:t>. </a:t>
            </a:r>
            <a:endParaRPr lang="en-GB">
              <a:solidFill>
                <a:srgbClr val="494949"/>
              </a:solidFill>
              <a:ea typeface="Calibri"/>
              <a:cs typeface="Calibri"/>
            </a:endParaRPr>
          </a:p>
          <a:p>
            <a:r>
              <a:rPr lang="en-GB" kern="1200">
                <a:solidFill>
                  <a:srgbClr val="494949"/>
                </a:solidFill>
                <a:effectLst/>
              </a:rPr>
              <a:t>Before I hand over to </a:t>
            </a:r>
            <a:r>
              <a:rPr lang="en-GB">
                <a:solidFill>
                  <a:srgbClr val="494949"/>
                </a:solidFill>
              </a:rPr>
              <a:t>my colleague </a:t>
            </a:r>
            <a:r>
              <a:rPr lang="en-GB" kern="1200">
                <a:solidFill>
                  <a:srgbClr val="494949"/>
                </a:solidFill>
                <a:effectLst/>
              </a:rPr>
              <a:t>Katharina who will present </a:t>
            </a:r>
            <a:r>
              <a:rPr lang="en-GB">
                <a:solidFill>
                  <a:srgbClr val="494949"/>
                </a:solidFill>
              </a:rPr>
              <a:t>our </a:t>
            </a:r>
            <a:r>
              <a:rPr lang="en-GB" kern="1200">
                <a:solidFill>
                  <a:srgbClr val="494949"/>
                </a:solidFill>
                <a:effectLst/>
              </a:rPr>
              <a:t>data in more detail, I would like to highlight some key figures to set the tone.</a:t>
            </a:r>
            <a:endParaRPr lang="en-GB">
              <a:solidFill>
                <a:srgbClr val="494949"/>
              </a:solidFill>
              <a:ea typeface="Calibri"/>
              <a:cs typeface="Calibri"/>
            </a:endParaRPr>
          </a:p>
          <a:p>
            <a:r>
              <a:rPr lang="en-GB" kern="1200">
                <a:solidFill>
                  <a:srgbClr val="494949"/>
                </a:solidFill>
                <a:effectLst/>
              </a:rPr>
              <a:t> </a:t>
            </a:r>
            <a:endParaRPr lang="en-GB">
              <a:solidFill>
                <a:srgbClr val="494949"/>
              </a:solidFill>
              <a:ea typeface="Calibri"/>
              <a:cs typeface="Calibri"/>
            </a:endParaRPr>
          </a:p>
          <a:p>
            <a:r>
              <a:rPr lang="en-GB" b="1" kern="1200">
                <a:solidFill>
                  <a:srgbClr val="494949"/>
                </a:solidFill>
                <a:effectLst/>
              </a:rPr>
              <a:t>Europe’s global market share has</a:t>
            </a:r>
            <a:r>
              <a:rPr lang="en-GB" kern="1200">
                <a:solidFill>
                  <a:srgbClr val="494949"/>
                </a:solidFill>
                <a:effectLst/>
              </a:rPr>
              <a:t> </a:t>
            </a:r>
            <a:r>
              <a:rPr lang="en-GB" b="1" kern="1200">
                <a:solidFill>
                  <a:srgbClr val="494949"/>
                </a:solidFill>
                <a:effectLst/>
              </a:rPr>
              <a:t>collapsed</a:t>
            </a:r>
            <a:r>
              <a:rPr lang="en-GB" kern="1200">
                <a:solidFill>
                  <a:srgbClr val="494949"/>
                </a:solidFill>
                <a:effectLst/>
              </a:rPr>
              <a:t> from </a:t>
            </a:r>
            <a:r>
              <a:rPr lang="en-GB" b="1" kern="1200">
                <a:solidFill>
                  <a:srgbClr val="494949"/>
                </a:solidFill>
                <a:effectLst/>
              </a:rPr>
              <a:t>22% in 2006</a:t>
            </a:r>
            <a:r>
              <a:rPr lang="en-GB" kern="1200">
                <a:solidFill>
                  <a:srgbClr val="494949"/>
                </a:solidFill>
                <a:effectLst/>
              </a:rPr>
              <a:t> to only </a:t>
            </a:r>
            <a:r>
              <a:rPr lang="en-GB" b="1" kern="1200">
                <a:solidFill>
                  <a:srgbClr val="494949"/>
                </a:solidFill>
                <a:effectLst/>
              </a:rPr>
              <a:t>12% in 2024</a:t>
            </a:r>
            <a:r>
              <a:rPr lang="en-GB" kern="1200">
                <a:solidFill>
                  <a:srgbClr val="494949"/>
                </a:solidFill>
                <a:effectLst/>
              </a:rPr>
              <a:t>.</a:t>
            </a:r>
            <a:endParaRPr lang="en-GB">
              <a:solidFill>
                <a:srgbClr val="494949"/>
              </a:solidFill>
              <a:ea typeface="Calibri"/>
              <a:cs typeface="Calibri"/>
            </a:endParaRPr>
          </a:p>
          <a:p>
            <a:r>
              <a:rPr lang="en-GB" kern="1200">
                <a:solidFill>
                  <a:srgbClr val="494949"/>
                </a:solidFill>
                <a:effectLst/>
              </a:rPr>
              <a:t>This contrasts starkly with global plastics production, which increased 4.1% last year, with </a:t>
            </a:r>
            <a:r>
              <a:rPr lang="en-GB" b="1" kern="1200">
                <a:solidFill>
                  <a:srgbClr val="494949"/>
                </a:solidFill>
                <a:effectLst/>
              </a:rPr>
              <a:t>Asia producing 57.2% of the world’s plastics.</a:t>
            </a:r>
            <a:endParaRPr lang="en-GB">
              <a:solidFill>
                <a:srgbClr val="494949"/>
              </a:solidFill>
            </a:endParaRPr>
          </a:p>
          <a:p>
            <a:r>
              <a:rPr lang="en-GB" kern="1200">
                <a:solidFill>
                  <a:srgbClr val="494949"/>
                </a:solidFill>
                <a:effectLst/>
              </a:rPr>
              <a:t>In addition to that, our </a:t>
            </a:r>
            <a:r>
              <a:rPr lang="en-GB" b="1" kern="1200">
                <a:solidFill>
                  <a:srgbClr val="494949"/>
                </a:solidFill>
                <a:effectLst/>
              </a:rPr>
              <a:t>circular plastics production in Europe is stagnating</a:t>
            </a:r>
            <a:r>
              <a:rPr lang="en-GB" kern="1200">
                <a:solidFill>
                  <a:srgbClr val="494949"/>
                </a:solidFill>
                <a:effectLst/>
              </a:rPr>
              <a:t>, with total production of </a:t>
            </a:r>
            <a:r>
              <a:rPr lang="en-GB" b="1" kern="1200">
                <a:solidFill>
                  <a:srgbClr val="494949"/>
                </a:solidFill>
                <a:effectLst/>
              </a:rPr>
              <a:t>just 8.4 million tonnes</a:t>
            </a:r>
            <a:r>
              <a:rPr lang="en-GB" b="1">
                <a:solidFill>
                  <a:srgbClr val="494949"/>
                </a:solidFill>
              </a:rPr>
              <a:t>, about 15.4% of total production in Europe</a:t>
            </a:r>
            <a:r>
              <a:rPr lang="en-GB" b="1" kern="1200">
                <a:solidFill>
                  <a:srgbClr val="494949"/>
                </a:solidFill>
                <a:effectLst/>
              </a:rPr>
              <a:t>.</a:t>
            </a:r>
            <a:r>
              <a:rPr lang="en-GB" b="1">
                <a:solidFill>
                  <a:srgbClr val="494949"/>
                </a:solidFill>
              </a:rPr>
              <a:t> </a:t>
            </a:r>
            <a:endParaRPr lang="en-GB">
              <a:ea typeface="+mn-ea"/>
              <a:cs typeface="+mn-cs"/>
            </a:endParaRPr>
          </a:p>
          <a:p>
            <a:r>
              <a:rPr lang="en-GB" kern="1200">
                <a:solidFill>
                  <a:srgbClr val="494949"/>
                </a:solidFill>
                <a:effectLst/>
              </a:rPr>
              <a:t> </a:t>
            </a:r>
            <a:endParaRPr lang="en-GB">
              <a:solidFill>
                <a:srgbClr val="494949"/>
              </a:solidFill>
              <a:ea typeface="Calibri"/>
              <a:cs typeface="Calibri"/>
            </a:endParaRPr>
          </a:p>
          <a:p>
            <a:r>
              <a:rPr lang="en-GB" kern="1200">
                <a:solidFill>
                  <a:srgbClr val="494949"/>
                </a:solidFill>
                <a:effectLst/>
              </a:rPr>
              <a:t>And all this - reflected by a sharp decline in turnover over the last two years, </a:t>
            </a:r>
            <a:endParaRPr lang="en-GB">
              <a:solidFill>
                <a:srgbClr val="494949"/>
              </a:solidFill>
              <a:ea typeface="Calibri"/>
              <a:cs typeface="Calibri"/>
            </a:endParaRPr>
          </a:p>
          <a:p>
            <a:r>
              <a:rPr lang="en-GB" kern="1200">
                <a:solidFill>
                  <a:srgbClr val="494949"/>
                </a:solidFill>
                <a:effectLst/>
              </a:rPr>
              <a:t>and ongoing announcements of business closures and job losses. </a:t>
            </a:r>
            <a:endParaRPr lang="en-GB">
              <a:solidFill>
                <a:srgbClr val="494949"/>
              </a:solidFill>
              <a:ea typeface="Calibri"/>
              <a:cs typeface="Calibri"/>
            </a:endParaRPr>
          </a:p>
          <a:p>
            <a:r>
              <a:rPr lang="en-GB" kern="1200">
                <a:solidFill>
                  <a:srgbClr val="494949"/>
                </a:solidFill>
                <a:effectLst/>
              </a:rPr>
              <a:t>So, what does this mean for the industry</a:t>
            </a:r>
            <a:r>
              <a:rPr lang="en-GB">
                <a:solidFill>
                  <a:srgbClr val="494949"/>
                </a:solidFill>
              </a:rPr>
              <a:t>?</a:t>
            </a:r>
            <a:endParaRPr lang="en-GB">
              <a:ea typeface="+mn-ea"/>
              <a:cs typeface="+mn-cs"/>
            </a:endParaRPr>
          </a:p>
          <a:p>
            <a:r>
              <a:rPr lang="en-GB">
                <a:solidFill>
                  <a:srgbClr val="494949"/>
                </a:solidFill>
              </a:rPr>
              <a:t> </a:t>
            </a:r>
            <a:endParaRPr lang="en-GB">
              <a:ea typeface="+mn-ea"/>
              <a:cs typeface="+mn-cs"/>
            </a:endParaRPr>
          </a:p>
          <a:p>
            <a:r>
              <a:rPr lang="en-GB" kern="1200">
                <a:solidFill>
                  <a:srgbClr val="494949"/>
                </a:solidFill>
                <a:effectLst/>
              </a:rPr>
              <a:t>Europe’s past leadership in circular plastics is now being eclipsed by other regions. </a:t>
            </a:r>
            <a:endParaRPr lang="en-GB">
              <a:solidFill>
                <a:srgbClr val="494949"/>
              </a:solidFill>
              <a:ea typeface="Calibri"/>
              <a:cs typeface="Calibri"/>
            </a:endParaRPr>
          </a:p>
          <a:p>
            <a:r>
              <a:rPr lang="en-GB" kern="1200">
                <a:solidFill>
                  <a:srgbClr val="494949"/>
                </a:solidFill>
                <a:effectLst/>
              </a:rPr>
              <a:t> </a:t>
            </a:r>
            <a:endParaRPr lang="en-GB">
              <a:solidFill>
                <a:srgbClr val="494949"/>
              </a:solidFill>
              <a:ea typeface="Calibri"/>
              <a:cs typeface="Calibri"/>
            </a:endParaRPr>
          </a:p>
          <a:p>
            <a:r>
              <a:rPr lang="en-GB" kern="1200">
                <a:solidFill>
                  <a:srgbClr val="494949"/>
                </a:solidFill>
                <a:effectLst/>
              </a:rPr>
              <a:t>We are at risk of becoming overly dependent on imports.</a:t>
            </a:r>
            <a:endParaRPr lang="en-GB">
              <a:solidFill>
                <a:srgbClr val="494949"/>
              </a:solidFill>
              <a:ea typeface="Calibri"/>
              <a:cs typeface="Calibri"/>
            </a:endParaRPr>
          </a:p>
          <a:p>
            <a:r>
              <a:rPr lang="en-GB" kern="1200">
                <a:solidFill>
                  <a:srgbClr val="494949"/>
                </a:solidFill>
                <a:effectLst/>
              </a:rPr>
              <a:t> </a:t>
            </a:r>
            <a:endParaRPr lang="en-GB">
              <a:solidFill>
                <a:srgbClr val="494949"/>
              </a:solidFill>
              <a:ea typeface="Calibri"/>
              <a:cs typeface="Calibri"/>
            </a:endParaRPr>
          </a:p>
          <a:p>
            <a:r>
              <a:rPr lang="en-GB">
                <a:solidFill>
                  <a:srgbClr val="494949"/>
                </a:solidFill>
              </a:rPr>
              <a:t>And strategic </a:t>
            </a:r>
            <a:r>
              <a:rPr lang="en-GB" kern="1200">
                <a:solidFill>
                  <a:srgbClr val="494949"/>
                </a:solidFill>
                <a:effectLst/>
              </a:rPr>
              <a:t>sectors like </a:t>
            </a:r>
            <a:r>
              <a:rPr lang="en-GB">
                <a:solidFill>
                  <a:srgbClr val="494949"/>
                </a:solidFill>
              </a:rPr>
              <a:t>the </a:t>
            </a:r>
            <a:r>
              <a:rPr lang="en-GB" kern="1200">
                <a:solidFill>
                  <a:srgbClr val="494949"/>
                </a:solidFill>
                <a:effectLst/>
              </a:rPr>
              <a:t>European automotive and building &amp; construction supply chains might be </a:t>
            </a:r>
            <a:r>
              <a:rPr lang="en-GB">
                <a:solidFill>
                  <a:srgbClr val="494949"/>
                </a:solidFill>
              </a:rPr>
              <a:t>negatively impacted</a:t>
            </a:r>
            <a:r>
              <a:rPr lang="en-GB" kern="1200">
                <a:solidFill>
                  <a:srgbClr val="494949"/>
                </a:solidFill>
                <a:effectLst/>
              </a:rPr>
              <a:t>.</a:t>
            </a:r>
            <a:endParaRPr lang="en-GB">
              <a:solidFill>
                <a:srgbClr val="494949"/>
              </a:solidFill>
              <a:ea typeface="Calibri"/>
              <a:cs typeface="Calibri"/>
            </a:endParaRPr>
          </a:p>
          <a:p>
            <a:r>
              <a:rPr lang="en-GB" kern="1200">
                <a:solidFill>
                  <a:srgbClr val="494949"/>
                </a:solidFill>
                <a:effectLst/>
              </a:rPr>
              <a:t> </a:t>
            </a:r>
            <a:endParaRPr lang="en-GB">
              <a:solidFill>
                <a:srgbClr val="494949"/>
              </a:solidFill>
              <a:ea typeface="Calibri"/>
              <a:cs typeface="Calibri"/>
            </a:endParaRPr>
          </a:p>
          <a:p>
            <a:r>
              <a:rPr lang="en-GB" kern="1200">
                <a:solidFill>
                  <a:srgbClr val="494949"/>
                </a:solidFill>
                <a:effectLst/>
              </a:rPr>
              <a:t>Without urgent action</a:t>
            </a:r>
            <a:endParaRPr lang="en-GB">
              <a:solidFill>
                <a:srgbClr val="494949"/>
              </a:solidFill>
              <a:ea typeface="Calibri"/>
              <a:cs typeface="Calibri"/>
            </a:endParaRPr>
          </a:p>
          <a:p>
            <a:r>
              <a:rPr lang="en-GB" kern="1200">
                <a:solidFill>
                  <a:srgbClr val="494949"/>
                </a:solidFill>
                <a:effectLst/>
              </a:rPr>
              <a:t>Europe </a:t>
            </a:r>
            <a:r>
              <a:rPr lang="en-GB" b="1" kern="1200">
                <a:solidFill>
                  <a:srgbClr val="494949"/>
                </a:solidFill>
                <a:effectLst/>
              </a:rPr>
              <a:t>will lose a vital manufacturing asset</a:t>
            </a:r>
            <a:r>
              <a:rPr lang="en-GB" kern="1200">
                <a:solidFill>
                  <a:srgbClr val="494949"/>
                </a:solidFill>
                <a:effectLst/>
              </a:rPr>
              <a:t>,</a:t>
            </a:r>
            <a:endParaRPr lang="en-GB">
              <a:solidFill>
                <a:srgbClr val="494949"/>
              </a:solidFill>
              <a:ea typeface="Calibri"/>
              <a:cs typeface="Calibri"/>
            </a:endParaRPr>
          </a:p>
          <a:p>
            <a:r>
              <a:rPr lang="en-GB" b="1" kern="1200">
                <a:solidFill>
                  <a:srgbClr val="494949"/>
                </a:solidFill>
                <a:effectLst/>
              </a:rPr>
              <a:t>its</a:t>
            </a:r>
            <a:r>
              <a:rPr lang="en-GB" kern="1200">
                <a:solidFill>
                  <a:srgbClr val="494949"/>
                </a:solidFill>
                <a:effectLst/>
              </a:rPr>
              <a:t> </a:t>
            </a:r>
            <a:r>
              <a:rPr lang="en-GB" b="1" kern="1200">
                <a:solidFill>
                  <a:srgbClr val="494949"/>
                </a:solidFill>
                <a:effectLst/>
              </a:rPr>
              <a:t>strategic autonomy</a:t>
            </a:r>
            <a:r>
              <a:rPr lang="en-GB" kern="1200">
                <a:solidFill>
                  <a:srgbClr val="494949"/>
                </a:solidFill>
                <a:effectLst/>
              </a:rPr>
              <a:t>, </a:t>
            </a:r>
            <a:endParaRPr lang="en-GB">
              <a:solidFill>
                <a:srgbClr val="494949"/>
              </a:solidFill>
              <a:ea typeface="Calibri"/>
              <a:cs typeface="Calibri"/>
            </a:endParaRPr>
          </a:p>
          <a:p>
            <a:r>
              <a:rPr lang="en-GB" kern="1200">
                <a:solidFill>
                  <a:srgbClr val="494949"/>
                </a:solidFill>
                <a:effectLst/>
              </a:rPr>
              <a:t>and </a:t>
            </a:r>
            <a:r>
              <a:rPr lang="en-GB" b="1" kern="1200">
                <a:solidFill>
                  <a:srgbClr val="494949"/>
                </a:solidFill>
                <a:effectLst/>
              </a:rPr>
              <a:t>its circular transition</a:t>
            </a:r>
            <a:r>
              <a:rPr lang="en-GB" kern="1200">
                <a:solidFill>
                  <a:srgbClr val="494949"/>
                </a:solidFill>
                <a:effectLst/>
              </a:rPr>
              <a:t>.</a:t>
            </a:r>
            <a:endParaRPr lang="en-GB">
              <a:solidFill>
                <a:srgbClr val="494949"/>
              </a:solidFill>
              <a:ea typeface="Calibri"/>
              <a:cs typeface="Calibri"/>
            </a:endParaRPr>
          </a:p>
          <a:p>
            <a:r>
              <a:rPr lang="en-GB" kern="1200">
                <a:solidFill>
                  <a:srgbClr val="494949"/>
                </a:solidFill>
                <a:effectLst/>
              </a:rPr>
              <a:t> </a:t>
            </a:r>
            <a:endParaRPr lang="en-GB">
              <a:solidFill>
                <a:srgbClr val="494949"/>
              </a:solidFill>
              <a:ea typeface="Calibri"/>
              <a:cs typeface="Calibri"/>
            </a:endParaRPr>
          </a:p>
          <a:p>
            <a:r>
              <a:rPr lang="en-GB" kern="1200">
                <a:solidFill>
                  <a:srgbClr val="494949"/>
                </a:solidFill>
                <a:effectLst/>
              </a:rPr>
              <a:t>I will now </a:t>
            </a:r>
            <a:r>
              <a:rPr lang="en-GB">
                <a:solidFill>
                  <a:srgbClr val="494949"/>
                </a:solidFill>
              </a:rPr>
              <a:t>hand over </a:t>
            </a:r>
            <a:r>
              <a:rPr lang="en-GB" kern="1200">
                <a:solidFill>
                  <a:srgbClr val="494949"/>
                </a:solidFill>
                <a:effectLst/>
              </a:rPr>
              <a:t>to Katharina who will run us through the data in more detail. </a:t>
            </a:r>
            <a:r>
              <a:rPr lang="en-GB">
                <a:solidFill>
                  <a:srgbClr val="494949"/>
                </a:solidFill>
              </a:rPr>
              <a:t> </a:t>
            </a:r>
            <a:endParaRPr lang="en-GB">
              <a:ea typeface="+mn-ea"/>
              <a:cs typeface="+mn-cs"/>
            </a:endParaRPr>
          </a:p>
          <a:p>
            <a:endParaRPr lang="en-GB" i="1">
              <a:solidFill>
                <a:srgbClr val="494949"/>
              </a:solidFill>
              <a:latin typeface="Microsoft Sans Serif"/>
              <a:cs typeface="Microsoft Sans Serif"/>
            </a:endParaRPr>
          </a:p>
        </p:txBody>
      </p:sp>
      <p:sp>
        <p:nvSpPr>
          <p:cNvPr id="4" name="Marcador de número de diapositiva 3">
            <a:extLst>
              <a:ext uri="{FF2B5EF4-FFF2-40B4-BE49-F238E27FC236}">
                <a16:creationId xmlns:a16="http://schemas.microsoft.com/office/drawing/2014/main" id="{FE75DD59-4635-C92C-2C01-84EA0F3D278A}"/>
              </a:ext>
            </a:extLst>
          </p:cNvPr>
          <p:cNvSpPr>
            <a:spLocks noGrp="1"/>
          </p:cNvSpPr>
          <p:nvPr>
            <p:ph type="sldNum" sz="quarter" idx="5"/>
          </p:nvPr>
        </p:nvSpPr>
        <p:spPr/>
        <p:txBody>
          <a:bodyPr/>
          <a:lstStyle/>
          <a:p>
            <a:fld id="{400984B4-948E-F04F-A67C-FF798BD42F5E}" type="slidenum">
              <a:rPr lang="en-GB" smtClean="0"/>
              <a:t>4</a:t>
            </a:fld>
            <a:endParaRPr lang="en-GB"/>
          </a:p>
        </p:txBody>
      </p:sp>
    </p:spTree>
    <p:extLst>
      <p:ext uri="{BB962C8B-B14F-4D97-AF65-F5344CB8AC3E}">
        <p14:creationId xmlns:p14="http://schemas.microsoft.com/office/powerpoint/2010/main" val="201688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With plastics being traded on a global market, I would like to start off by zooming out, meaning we will begin by looking at the latest developments in global plastics production before focusing on Europe.</a:t>
            </a:r>
          </a:p>
          <a:p>
            <a:endParaRPr lang="en-US">
              <a:ea typeface="Calibri"/>
              <a:cs typeface="Calibri"/>
            </a:endParaRPr>
          </a:p>
          <a:p>
            <a:endParaRPr lang="en-US">
              <a:ea typeface="Calibri"/>
              <a:cs typeface="Calibri"/>
            </a:endParaRPr>
          </a:p>
        </p:txBody>
      </p:sp>
      <p:sp>
        <p:nvSpPr>
          <p:cNvPr id="4" name="Marcador de número de diapositiva 3"/>
          <p:cNvSpPr>
            <a:spLocks noGrp="1"/>
          </p:cNvSpPr>
          <p:nvPr>
            <p:ph type="sldNum" sz="quarter" idx="5"/>
          </p:nvPr>
        </p:nvSpPr>
        <p:spPr/>
        <p:txBody>
          <a:bodyPr/>
          <a:lstStyle/>
          <a:p>
            <a:fld id="{400984B4-948E-F04F-A67C-FF798BD42F5E}" type="slidenum">
              <a:rPr lang="en-GB" smtClean="0"/>
              <a:t>5</a:t>
            </a:fld>
            <a:endParaRPr lang="en-GB"/>
          </a:p>
        </p:txBody>
      </p:sp>
    </p:spTree>
    <p:extLst>
      <p:ext uri="{BB962C8B-B14F-4D97-AF65-F5344CB8AC3E}">
        <p14:creationId xmlns:p14="http://schemas.microsoft.com/office/powerpoint/2010/main" val="277056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BB2E-9681-82E8-F51E-1CE21F37D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42117-DF4C-F464-0D3E-B9CB21754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17E09-F5F2-0E48-AC75-CF357B766484}"/>
              </a:ext>
            </a:extLst>
          </p:cNvPr>
          <p:cNvSpPr>
            <a:spLocks noGrp="1"/>
          </p:cNvSpPr>
          <p:nvPr>
            <p:ph type="body" idx="1"/>
          </p:nvPr>
        </p:nvSpPr>
        <p:spPr/>
        <p:txBody>
          <a:bodyPr/>
          <a:lstStyle/>
          <a:p>
            <a:r>
              <a:rPr lang="en-US">
                <a:solidFill>
                  <a:srgbClr val="000000"/>
                </a:solidFill>
              </a:rPr>
              <a:t>L</a:t>
            </a:r>
            <a:r>
              <a:rPr lang="en-GB" err="1">
                <a:solidFill>
                  <a:srgbClr val="000000"/>
                </a:solidFill>
              </a:rPr>
              <a:t>ooking</a:t>
            </a:r>
            <a:r>
              <a:rPr lang="en-GB">
                <a:solidFill>
                  <a:srgbClr val="000000"/>
                </a:solidFill>
              </a:rPr>
              <a:t> at global production, what we can observe is that the overall quantity of plastics production continues to increase at a steady pace, reaching over 430 million tonnes in 2024. </a:t>
            </a:r>
            <a:endParaRPr lang="en-GB">
              <a:solidFill>
                <a:srgbClr val="000000"/>
              </a:solidFill>
              <a:ea typeface="Calibri"/>
              <a:cs typeface="Calibri"/>
            </a:endParaRPr>
          </a:p>
          <a:p>
            <a:r>
              <a:rPr lang="en-GB"/>
              <a:t>Overall, we see an increase of 16.2% compared to 2018, indicating a consistent upward trend. </a:t>
            </a:r>
            <a:endParaRPr lang="en-GB">
              <a:ea typeface="Calibri"/>
              <a:cs typeface="Calibri"/>
            </a:endParaRPr>
          </a:p>
          <a:p>
            <a:endParaRPr lang="en-GB">
              <a:ea typeface="Calibri"/>
              <a:cs typeface="Calibri"/>
            </a:endParaRPr>
          </a:p>
          <a:p>
            <a:r>
              <a:rPr lang="en-GB"/>
              <a:t>The annual growth rate slightly exceeds 4%, which is higher compared to the annual growth we have seen in the recent years (always between 1.5-3.5%).</a:t>
            </a:r>
            <a:endParaRPr lang="en-GB">
              <a:ea typeface="Calibri"/>
              <a:cs typeface="Calibri"/>
            </a:endParaRPr>
          </a:p>
          <a:p>
            <a:endParaRPr lang="en-GB">
              <a:ea typeface="Calibri"/>
              <a:cs typeface="Calibri"/>
            </a:endParaRPr>
          </a:p>
          <a:p>
            <a:r>
              <a:rPr lang="en-GB">
                <a:solidFill>
                  <a:srgbClr val="000000"/>
                </a:solidFill>
              </a:rPr>
              <a:t>What the new figures also show, is </a:t>
            </a:r>
            <a:r>
              <a:rPr lang="en-GB"/>
              <a:t>that fossil-based plastics still dominate, but mechanically recycled plastics are gaining ground, far above bio-based and chemically recycled plastics.</a:t>
            </a:r>
            <a:br>
              <a:rPr lang="en-GB">
                <a:cs typeface="+mn-lt"/>
              </a:rPr>
            </a:br>
            <a:endParaRPr lang="en-GB">
              <a:solidFill>
                <a:srgbClr val="000000"/>
              </a:solidFill>
              <a:ea typeface="Calibri"/>
              <a:cs typeface="Calibri"/>
            </a:endParaRPr>
          </a:p>
          <a:p>
            <a:pPr>
              <a:defRPr/>
            </a:pPr>
            <a:r>
              <a:rPr lang="en-GB">
                <a:solidFill>
                  <a:srgbClr val="000000"/>
                </a:solidFill>
              </a:rPr>
              <a:t>Especially mechanically recycled plastics production increased by 12.7%, in just one year, going from 36 million tonnes in 2023 to almost 41 million tonnes in 2024.</a:t>
            </a:r>
            <a:endParaRPr lang="en-GB">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B152A2C9-0105-E8B1-87D7-D9A324A3D0DF}"/>
              </a:ext>
            </a:extLst>
          </p:cNvPr>
          <p:cNvSpPr>
            <a:spLocks noGrp="1"/>
          </p:cNvSpPr>
          <p:nvPr>
            <p:ph type="sldNum" sz="quarter" idx="5"/>
          </p:nvPr>
        </p:nvSpPr>
        <p:spPr/>
        <p:txBody>
          <a:bodyPr/>
          <a:lstStyle/>
          <a:p>
            <a:fld id="{400984B4-948E-F04F-A67C-FF798BD42F5E}" type="slidenum">
              <a:rPr lang="en-GB" smtClean="0"/>
              <a:t>6</a:t>
            </a:fld>
            <a:endParaRPr lang="en-GB"/>
          </a:p>
        </p:txBody>
      </p:sp>
    </p:spTree>
    <p:extLst>
      <p:ext uri="{BB962C8B-B14F-4D97-AF65-F5344CB8AC3E}">
        <p14:creationId xmlns:p14="http://schemas.microsoft.com/office/powerpoint/2010/main" val="2359669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F2D0-20CE-94FB-EAD7-43F6CC61F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2B964-2990-493A-9FF7-4F459479F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8799D-BC9B-B97B-1844-329086EBFD5A}"/>
              </a:ext>
            </a:extLst>
          </p:cNvPr>
          <p:cNvSpPr>
            <a:spLocks noGrp="1"/>
          </p:cNvSpPr>
          <p:nvPr>
            <p:ph type="body" idx="1"/>
          </p:nvPr>
        </p:nvSpPr>
        <p:spPr/>
        <p:txBody>
          <a:bodyPr/>
          <a:lstStyle/>
          <a:p>
            <a:pPr>
              <a:lnSpc>
                <a:spcPct val="120000"/>
              </a:lnSpc>
              <a:spcAft>
                <a:spcPts val="1000"/>
              </a:spcAft>
            </a:pPr>
            <a:r>
              <a:rPr lang="en-GB" sz="1200">
                <a:solidFill>
                  <a:srgbClr val="494949"/>
                </a:solidFill>
                <a:latin typeface="Calibri" panose="020F0502020204030204" pitchFamily="34" charset="0"/>
                <a:ea typeface="Calibri" panose="020F0502020204030204" pitchFamily="34" charset="0"/>
                <a:cs typeface="Calibri" panose="020F0502020204030204" pitchFamily="34" charset="0"/>
              </a:rPr>
              <a:t>Looking deeper into the regional developments of the global plastics production, we see that</a:t>
            </a:r>
          </a:p>
          <a:p>
            <a:pPr>
              <a:lnSpc>
                <a:spcPct val="120000"/>
              </a:lnSpc>
              <a:spcAft>
                <a:spcPts val="1000"/>
              </a:spcAft>
            </a:pPr>
            <a:endParaRPr lang="en-GB" sz="1200">
              <a:solidFill>
                <a:srgbClr val="494949"/>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20000"/>
              </a:lnSpc>
              <a:spcAft>
                <a:spcPts val="1000"/>
              </a:spcAft>
              <a:buFont typeface="Arial"/>
              <a:buChar char="•"/>
            </a:pPr>
            <a:r>
              <a:rPr lang="en-GB" sz="1200">
                <a:solidFill>
                  <a:srgbClr val="494949"/>
                </a:solidFill>
                <a:latin typeface="Calibri" panose="020F0502020204030204" pitchFamily="34" charset="0"/>
                <a:ea typeface="Calibri" panose="020F0502020204030204" pitchFamily="34" charset="0"/>
                <a:cs typeface="Calibri" panose="020F0502020204030204" pitchFamily="34" charset="0"/>
              </a:rPr>
              <a:t>China and Rest of Asia account for more than 55% of the production</a:t>
            </a:r>
          </a:p>
          <a:p>
            <a:pPr marL="285750" indent="-285750">
              <a:lnSpc>
                <a:spcPct val="120000"/>
              </a:lnSpc>
              <a:spcAft>
                <a:spcPts val="1000"/>
              </a:spcAft>
              <a:buFont typeface="Arial"/>
              <a:buChar char="•"/>
            </a:pPr>
            <a:r>
              <a:rPr lang="en-GB" sz="1200">
                <a:solidFill>
                  <a:srgbClr val="494949"/>
                </a:solidFill>
                <a:latin typeface="Calibri" panose="020F0502020204030204" pitchFamily="34" charset="0"/>
                <a:ea typeface="Calibri" panose="020F0502020204030204" pitchFamily="34" charset="0"/>
                <a:cs typeface="Calibri" panose="020F0502020204030204" pitchFamily="34" charset="0"/>
              </a:rPr>
              <a:t>Followed by North America, with a bit more than 16%, which means that North America lost market share form 17.1% in 2023 (17% in 2022, 18% in 2021, 23.5% in 2006)</a:t>
            </a:r>
          </a:p>
          <a:p>
            <a:pPr marL="285750" indent="-285750">
              <a:lnSpc>
                <a:spcPct val="120000"/>
              </a:lnSpc>
              <a:spcAft>
                <a:spcPts val="1000"/>
              </a:spcAft>
              <a:buFont typeface="Arial"/>
              <a:buChar char="•"/>
            </a:pPr>
            <a:r>
              <a:rPr lang="en-GB" sz="1200">
                <a:solidFill>
                  <a:srgbClr val="494949"/>
                </a:solidFill>
                <a:latin typeface="Calibri" panose="020F0502020204030204" pitchFamily="34" charset="0"/>
                <a:ea typeface="Calibri" panose="020F0502020204030204" pitchFamily="34" charset="0"/>
                <a:cs typeface="Calibri" panose="020F0502020204030204" pitchFamily="34" charset="0"/>
              </a:rPr>
              <a:t>Europe comes forth, with a further decrease in its market share, hitting 12% (a figure that has almost halved since 2006).</a:t>
            </a:r>
          </a:p>
          <a:p>
            <a:pPr>
              <a:lnSpc>
                <a:spcPct val="120000"/>
              </a:lnSpc>
              <a:spcAft>
                <a:spcPts val="1000"/>
              </a:spcAft>
            </a:pPr>
            <a:endParaRPr lang="en-GB" sz="1200">
              <a:solidFill>
                <a:srgbClr val="494949"/>
              </a:solidFill>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1000"/>
              </a:spcAft>
              <a:buFont typeface="Arial"/>
            </a:pPr>
            <a:r>
              <a:rPr lang="en-GB" sz="1200">
                <a:solidFill>
                  <a:srgbClr val="494949"/>
                </a:solidFill>
                <a:latin typeface="Calibri" panose="020F0502020204030204" pitchFamily="34" charset="0"/>
                <a:ea typeface="Calibri" panose="020F0502020204030204" pitchFamily="34" charset="0"/>
                <a:cs typeface="Calibri" panose="020F0502020204030204" pitchFamily="34" charset="0"/>
              </a:rPr>
              <a:t>This figure does not come as a surprise to us but rather confirms what we already knew. Unfortunately, Europe’s global competitiveness continues to decline. </a:t>
            </a:r>
          </a:p>
          <a:p>
            <a:pPr>
              <a:lnSpc>
                <a:spcPct val="120000"/>
              </a:lnSpc>
              <a:spcAft>
                <a:spcPts val="1000"/>
              </a:spcAft>
              <a:buFont typeface="Arial"/>
            </a:pPr>
            <a:r>
              <a:rPr lang="en-GB" sz="1200">
                <a:solidFill>
                  <a:srgbClr val="494949"/>
                </a:solidFill>
                <a:latin typeface="Calibri" panose="020F0502020204030204" pitchFamily="34" charset="0"/>
                <a:ea typeface="Calibri" panose="020F0502020204030204" pitchFamily="34" charset="0"/>
                <a:cs typeface="Calibri" panose="020F0502020204030204" pitchFamily="34" charset="0"/>
              </a:rPr>
              <a:t>Our share of world plastics production has been eroding year after year, and this trend is a serious threat to the future of European manufacturing. </a:t>
            </a:r>
            <a:endParaRPr lang="en-GB" sz="120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BA065C1-A5E6-A8F1-DF47-B862187B8BC7}"/>
              </a:ext>
            </a:extLst>
          </p:cNvPr>
          <p:cNvSpPr>
            <a:spLocks noGrp="1"/>
          </p:cNvSpPr>
          <p:nvPr>
            <p:ph type="sldNum" sz="quarter" idx="5"/>
          </p:nvPr>
        </p:nvSpPr>
        <p:spPr/>
        <p:txBody>
          <a:bodyPr/>
          <a:lstStyle/>
          <a:p>
            <a:fld id="{400984B4-948E-F04F-A67C-FF798BD42F5E}" type="slidenum">
              <a:rPr lang="en-GB" smtClean="0"/>
              <a:t>7</a:t>
            </a:fld>
            <a:endParaRPr lang="en-GB"/>
          </a:p>
        </p:txBody>
      </p:sp>
    </p:spTree>
    <p:extLst>
      <p:ext uri="{BB962C8B-B14F-4D97-AF65-F5344CB8AC3E}">
        <p14:creationId xmlns:p14="http://schemas.microsoft.com/office/powerpoint/2010/main" val="352886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26BFC-5B50-9A62-D317-E81AB6E1D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92924-A229-BEB3-F141-A28BC9576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97A99-A8AE-FBD7-E64B-FD61D95CE9AD}"/>
              </a:ext>
            </a:extLst>
          </p:cNvPr>
          <p:cNvSpPr>
            <a:spLocks noGrp="1"/>
          </p:cNvSpPr>
          <p:nvPr>
            <p:ph type="body" idx="1"/>
          </p:nvPr>
        </p:nvSpPr>
        <p:spPr/>
        <p:txBody>
          <a:bodyPr/>
          <a:lstStyle/>
          <a:p>
            <a:pPr>
              <a:lnSpc>
                <a:spcPct val="120000"/>
              </a:lnSpc>
              <a:spcAft>
                <a:spcPts val="1000"/>
              </a:spcAft>
            </a:pPr>
            <a:r>
              <a:rPr lang="en-GB" sz="1200">
                <a:solidFill>
                  <a:srgbClr val="494949"/>
                </a:solidFill>
                <a:latin typeface="+mn-lt"/>
                <a:cs typeface="Microsoft Sans Serif"/>
              </a:rPr>
              <a:t>For a transition to a Circular Economy, not the production volume itself is of interest but rather the development of circular plastics production. </a:t>
            </a:r>
            <a:endParaRPr lang="en-US" sz="1200">
              <a:latin typeface="+mn-lt"/>
            </a:endParaRPr>
          </a:p>
          <a:p>
            <a:pPr>
              <a:lnSpc>
                <a:spcPct val="120000"/>
              </a:lnSpc>
              <a:spcAft>
                <a:spcPts val="1000"/>
              </a:spcAft>
            </a:pPr>
            <a:r>
              <a:rPr lang="en-GB" sz="1200">
                <a:solidFill>
                  <a:srgbClr val="494949"/>
                </a:solidFill>
                <a:latin typeface="+mn-lt"/>
                <a:cs typeface="Microsoft Sans Serif"/>
              </a:rPr>
              <a:t>Note that circular plastics are those produced with non-fossil feedstocks, such as mechanically and chemically recycled plastics, bio-based plastics and those produced via carbon capture and utilisation (CCU).</a:t>
            </a:r>
            <a:endParaRPr lang="en-GB" sz="1200">
              <a:solidFill>
                <a:srgbClr val="000000"/>
              </a:solidFill>
              <a:latin typeface="+mn-lt"/>
              <a:ea typeface="Calibri" panose="020F0502020204030204"/>
              <a:cs typeface="Calibri" panose="020F0502020204030204"/>
            </a:endParaRPr>
          </a:p>
          <a:p>
            <a:pPr>
              <a:lnSpc>
                <a:spcPct val="120000"/>
              </a:lnSpc>
              <a:spcAft>
                <a:spcPts val="1000"/>
              </a:spcAft>
            </a:pPr>
            <a:r>
              <a:rPr lang="en-GB" sz="1200">
                <a:solidFill>
                  <a:srgbClr val="494949"/>
                </a:solidFill>
                <a:latin typeface="+mn-lt"/>
                <a:cs typeface="Microsoft Sans Serif"/>
              </a:rPr>
              <a:t>We can see that the share of “circular plastics" has gone up to 10.2%.</a:t>
            </a:r>
            <a:endParaRPr lang="en-GB" sz="1200">
              <a:latin typeface="+mn-lt"/>
              <a:ea typeface="Calibri"/>
              <a:cs typeface="Calibri"/>
            </a:endParaRPr>
          </a:p>
          <a:p>
            <a:pPr>
              <a:lnSpc>
                <a:spcPct val="120000"/>
              </a:lnSpc>
              <a:spcAft>
                <a:spcPts val="1000"/>
              </a:spcAft>
            </a:pPr>
            <a:endParaRPr lang="en-GB" sz="1200">
              <a:solidFill>
                <a:srgbClr val="494949"/>
              </a:solidFill>
              <a:latin typeface="+mn-lt"/>
              <a:cs typeface="Microsoft Sans Serif"/>
            </a:endParaRPr>
          </a:p>
          <a:p>
            <a:pPr>
              <a:lnSpc>
                <a:spcPct val="120000"/>
              </a:lnSpc>
              <a:spcAft>
                <a:spcPts val="1000"/>
              </a:spcAft>
            </a:pPr>
            <a:r>
              <a:rPr lang="en-GB" sz="1200">
                <a:solidFill>
                  <a:srgbClr val="494949"/>
                </a:solidFill>
                <a:latin typeface="+mn-lt"/>
                <a:cs typeface="Microsoft Sans Serif"/>
              </a:rPr>
              <a:t>This data point is particularly interesting because, for the first time, circular plastics account for more than 10% of global production. </a:t>
            </a:r>
            <a:endParaRPr lang="en-GB" sz="1200" b="1">
              <a:solidFill>
                <a:srgbClr val="494949"/>
              </a:solidFill>
              <a:latin typeface="+mn-lt"/>
              <a:cs typeface="Microsoft Sans Serif"/>
            </a:endParaRPr>
          </a:p>
          <a:p>
            <a:pPr>
              <a:lnSpc>
                <a:spcPct val="120000"/>
              </a:lnSpc>
              <a:spcAft>
                <a:spcPts val="1000"/>
              </a:spcAft>
            </a:pPr>
            <a:r>
              <a:rPr lang="en-GB" sz="1200">
                <a:solidFill>
                  <a:srgbClr val="494949"/>
                </a:solidFill>
                <a:latin typeface="+mn-lt"/>
                <a:cs typeface="Microsoft Sans Serif"/>
              </a:rPr>
              <a:t>Unfortunately, Europe cannot take credit for this important milestone. </a:t>
            </a:r>
            <a:endParaRPr lang="en-GB" sz="1200" b="1">
              <a:solidFill>
                <a:srgbClr val="494949"/>
              </a:solidFill>
              <a:latin typeface="+mn-lt"/>
              <a:cs typeface="Microsoft Sans Serif"/>
            </a:endParaRPr>
          </a:p>
          <a:p>
            <a:pPr>
              <a:lnSpc>
                <a:spcPct val="120000"/>
              </a:lnSpc>
              <a:spcAft>
                <a:spcPts val="1000"/>
              </a:spcAft>
            </a:pPr>
            <a:r>
              <a:rPr lang="en-GB" sz="1200">
                <a:solidFill>
                  <a:srgbClr val="494949"/>
                </a:solidFill>
                <a:latin typeface="+mn-lt"/>
                <a:cs typeface="Microsoft Sans Serif"/>
              </a:rPr>
              <a:t>This growth is driven mainly by a strong surge in recycling in China. On the next slide, I would like to give a bit more detail on that development.</a:t>
            </a:r>
            <a:endParaRPr lang="en-GB" sz="1200" b="1">
              <a:solidFill>
                <a:srgbClr val="494949"/>
              </a:solidFill>
              <a:latin typeface="+mn-lt"/>
              <a:ea typeface="Microsoft Sans Serif"/>
              <a:cs typeface="Microsoft Sans Serif"/>
            </a:endParaRPr>
          </a:p>
        </p:txBody>
      </p:sp>
      <p:sp>
        <p:nvSpPr>
          <p:cNvPr id="4" name="Slide Number Placeholder 3">
            <a:extLst>
              <a:ext uri="{FF2B5EF4-FFF2-40B4-BE49-F238E27FC236}">
                <a16:creationId xmlns:a16="http://schemas.microsoft.com/office/drawing/2014/main" id="{57476710-F40B-AB70-BC47-B18CEB6EABB3}"/>
              </a:ext>
            </a:extLst>
          </p:cNvPr>
          <p:cNvSpPr>
            <a:spLocks noGrp="1"/>
          </p:cNvSpPr>
          <p:nvPr>
            <p:ph type="sldNum" sz="quarter" idx="5"/>
          </p:nvPr>
        </p:nvSpPr>
        <p:spPr/>
        <p:txBody>
          <a:bodyPr/>
          <a:lstStyle/>
          <a:p>
            <a:fld id="{400984B4-948E-F04F-A67C-FF798BD42F5E}" type="slidenum">
              <a:rPr lang="en-GB" smtClean="0"/>
              <a:t>8</a:t>
            </a:fld>
            <a:endParaRPr lang="en-GB"/>
          </a:p>
        </p:txBody>
      </p:sp>
    </p:spTree>
    <p:extLst>
      <p:ext uri="{BB962C8B-B14F-4D97-AF65-F5344CB8AC3E}">
        <p14:creationId xmlns:p14="http://schemas.microsoft.com/office/powerpoint/2010/main" val="17373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615C-9BBC-6F68-6DF1-B75C95F5F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2D93B-4865-436E-5C98-3FCA4172B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7F378-8941-537F-5B15-774F9353C8D7}"/>
              </a:ext>
            </a:extLst>
          </p:cNvPr>
          <p:cNvSpPr>
            <a:spLocks noGrp="1"/>
          </p:cNvSpPr>
          <p:nvPr>
            <p:ph type="body" idx="1"/>
          </p:nvPr>
        </p:nvSpPr>
        <p:spPr/>
        <p:txBody>
          <a:bodyPr/>
          <a:lstStyle/>
          <a:p>
            <a:pPr>
              <a:lnSpc>
                <a:spcPct val="120000"/>
              </a:lnSpc>
              <a:spcAft>
                <a:spcPts val="1000"/>
              </a:spcAft>
            </a:pPr>
            <a:r>
              <a:rPr lang="en-GB" sz="1200">
                <a:solidFill>
                  <a:srgbClr val="494949"/>
                </a:solidFill>
                <a:latin typeface="+mn-lt"/>
                <a:cs typeface="Microsoft Sans Serif"/>
              </a:rPr>
              <a:t>The graph on the left zooms in further into the distribution of mechanically and chemically recycled plastics production by regions of the world. Overall, the recycled plastics production has gone up by 16.2% in just 2 years.</a:t>
            </a:r>
          </a:p>
          <a:p>
            <a:pPr marL="0" marR="0" lvl="0" indent="0" algn="l" defTabSz="914400" rtl="0" eaLnBrk="1" fontAlgn="auto" latinLnBrk="0" hangingPunct="1">
              <a:lnSpc>
                <a:spcPct val="120000"/>
              </a:lnSpc>
              <a:spcBef>
                <a:spcPts val="0"/>
              </a:spcBef>
              <a:spcAft>
                <a:spcPts val="1000"/>
              </a:spcAft>
              <a:buClrTx/>
              <a:buSzTx/>
              <a:buFontTx/>
              <a:buNone/>
              <a:tabLst/>
              <a:defRPr/>
            </a:pPr>
            <a:r>
              <a:rPr lang="en-GB" sz="1200">
                <a:solidFill>
                  <a:srgbClr val="494949"/>
                </a:solidFill>
                <a:latin typeface="+mn-lt"/>
                <a:cs typeface="Microsoft Sans Serif"/>
              </a:rPr>
              <a:t>China is clearly in the lead and, together with Rest of Asia, is widening the leadership margin.</a:t>
            </a:r>
            <a:endParaRPr lang="en-GB" sz="1200">
              <a:latin typeface="+mn-lt"/>
              <a:ea typeface="Calibri" panose="020F0502020204030204"/>
              <a:cs typeface="Calibri" panose="020F0502020204030204"/>
            </a:endParaRPr>
          </a:p>
          <a:p>
            <a:pPr>
              <a:lnSpc>
                <a:spcPct val="120000"/>
              </a:lnSpc>
              <a:spcAft>
                <a:spcPts val="1000"/>
              </a:spcAft>
            </a:pPr>
            <a:endParaRPr lang="en-GB" sz="1200">
              <a:solidFill>
                <a:srgbClr val="494949"/>
              </a:solidFill>
              <a:latin typeface="+mn-lt"/>
              <a:cs typeface="Microsoft Sans Serif"/>
            </a:endParaRPr>
          </a:p>
          <a:p>
            <a:pPr>
              <a:lnSpc>
                <a:spcPct val="120000"/>
              </a:lnSpc>
              <a:spcAft>
                <a:spcPts val="1000"/>
              </a:spcAft>
            </a:pPr>
            <a:r>
              <a:rPr lang="en-GB" sz="1200">
                <a:solidFill>
                  <a:srgbClr val="494949"/>
                </a:solidFill>
                <a:latin typeface="+mn-lt"/>
                <a:ea typeface="Microsoft Sans Serif"/>
                <a:cs typeface="Microsoft Sans Serif"/>
              </a:rPr>
              <a:t>On the right, a stark contrast is evident between China and Europe. Looking at the data for 2022- 2024, we see that </a:t>
            </a:r>
            <a:r>
              <a:rPr lang="en-GB" sz="1200" b="1">
                <a:solidFill>
                  <a:srgbClr val="494949"/>
                </a:solidFill>
                <a:latin typeface="+mn-lt"/>
                <a:ea typeface="Microsoft Sans Serif"/>
                <a:cs typeface="Microsoft Sans Serif"/>
              </a:rPr>
              <a:t>while Europe's production of recycled plastics has stalled</a:t>
            </a:r>
            <a:r>
              <a:rPr lang="en-GB" sz="1200">
                <a:solidFill>
                  <a:srgbClr val="494949"/>
                </a:solidFill>
                <a:latin typeface="+mn-lt"/>
                <a:ea typeface="Microsoft Sans Serif"/>
                <a:cs typeface="Microsoft Sans Serif"/>
              </a:rPr>
              <a:t>, </a:t>
            </a:r>
            <a:r>
              <a:rPr lang="en-GB" sz="1200" b="1">
                <a:solidFill>
                  <a:srgbClr val="494949"/>
                </a:solidFill>
                <a:latin typeface="+mn-lt"/>
                <a:ea typeface="Microsoft Sans Serif"/>
                <a:cs typeface="Microsoft Sans Serif"/>
              </a:rPr>
              <a:t>China's production has increased by 45% in only two years, reaching 12.5 million tonnes.</a:t>
            </a:r>
            <a:endParaRPr lang="en-GB" sz="1200">
              <a:latin typeface="+mn-lt"/>
            </a:endParaRPr>
          </a:p>
          <a:p>
            <a:pPr>
              <a:lnSpc>
                <a:spcPct val="120000"/>
              </a:lnSpc>
              <a:spcAft>
                <a:spcPts val="1000"/>
              </a:spcAft>
            </a:pPr>
            <a:endParaRPr lang="en-GB" sz="1200" b="1">
              <a:solidFill>
                <a:srgbClr val="494949"/>
              </a:solidFill>
              <a:latin typeface="+mn-lt"/>
              <a:ea typeface="Microsoft Sans Serif"/>
              <a:cs typeface="Microsoft Sans Serif"/>
            </a:endParaRPr>
          </a:p>
          <a:p>
            <a:pPr>
              <a:lnSpc>
                <a:spcPct val="120000"/>
              </a:lnSpc>
              <a:spcAft>
                <a:spcPts val="1000"/>
              </a:spcAft>
            </a:pPr>
            <a:r>
              <a:rPr lang="en-GB" sz="1200">
                <a:solidFill>
                  <a:srgbClr val="494949"/>
                </a:solidFill>
                <a:latin typeface="+mn-lt"/>
                <a:ea typeface="Microsoft Sans Serif"/>
                <a:cs typeface="Microsoft Sans Serif"/>
              </a:rPr>
              <a:t>This situation is unfortunately one that we expect to continue, as per the constant announcements of new recycling investments in China (including chemical recycling production) and disinvestments and plant closures in Europe.</a:t>
            </a:r>
          </a:p>
        </p:txBody>
      </p:sp>
      <p:sp>
        <p:nvSpPr>
          <p:cNvPr id="4" name="Slide Number Placeholder 3">
            <a:extLst>
              <a:ext uri="{FF2B5EF4-FFF2-40B4-BE49-F238E27FC236}">
                <a16:creationId xmlns:a16="http://schemas.microsoft.com/office/drawing/2014/main" id="{52C7BC04-4821-E68F-EEC9-CC65ABDFF0BD}"/>
              </a:ext>
            </a:extLst>
          </p:cNvPr>
          <p:cNvSpPr>
            <a:spLocks noGrp="1"/>
          </p:cNvSpPr>
          <p:nvPr>
            <p:ph type="sldNum" sz="quarter" idx="5"/>
          </p:nvPr>
        </p:nvSpPr>
        <p:spPr/>
        <p:txBody>
          <a:bodyPr/>
          <a:lstStyle/>
          <a:p>
            <a:fld id="{400984B4-948E-F04F-A67C-FF798BD42F5E}" type="slidenum">
              <a:rPr lang="en-GB" smtClean="0"/>
              <a:t>9</a:t>
            </a:fld>
            <a:endParaRPr lang="en-GB"/>
          </a:p>
        </p:txBody>
      </p:sp>
    </p:spTree>
    <p:extLst>
      <p:ext uri="{BB962C8B-B14F-4D97-AF65-F5344CB8AC3E}">
        <p14:creationId xmlns:p14="http://schemas.microsoft.com/office/powerpoint/2010/main" val="43283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no image">
    <p:spTree>
      <p:nvGrpSpPr>
        <p:cNvPr id="1" name=""/>
        <p:cNvGrpSpPr/>
        <p:nvPr/>
      </p:nvGrpSpPr>
      <p:grpSpPr>
        <a:xfrm>
          <a:off x="0" y="0"/>
          <a:ext cx="0" cy="0"/>
          <a:chOff x="0" y="0"/>
          <a:chExt cx="0" cy="0"/>
        </a:xfrm>
      </p:grpSpPr>
      <p:sp>
        <p:nvSpPr>
          <p:cNvPr id="47" name="Tijdelijke aanduiding voor tekst 45">
            <a:extLst>
              <a:ext uri="{FF2B5EF4-FFF2-40B4-BE49-F238E27FC236}">
                <a16:creationId xmlns:a16="http://schemas.microsoft.com/office/drawing/2014/main" id="{61D297FF-9140-C94D-B47F-6D196B80BF7F}"/>
              </a:ext>
            </a:extLst>
          </p:cNvPr>
          <p:cNvSpPr>
            <a:spLocks noGrp="1"/>
          </p:cNvSpPr>
          <p:nvPr>
            <p:ph type="body" sz="quarter" idx="13" hasCustomPrompt="1"/>
          </p:nvPr>
        </p:nvSpPr>
        <p:spPr>
          <a:xfrm>
            <a:off x="758825" y="2090057"/>
            <a:ext cx="5194300" cy="2989308"/>
          </a:xfrm>
          <a:prstGeom prst="rect">
            <a:avLst/>
          </a:prstGeom>
        </p:spPr>
        <p:txBody>
          <a:bodyPr lIns="0" tIns="0" rIns="0" bIns="0" anchor="b" anchorCtr="0">
            <a:noAutofit/>
          </a:bodyPr>
          <a:lstStyle>
            <a:lvl1pPr marL="0" indent="0">
              <a:buNone/>
              <a:defRPr sz="3000" b="1" i="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Name </a:t>
            </a:r>
            <a:r>
              <a:rPr lang="nl-NL" err="1"/>
              <a:t>presentation</a:t>
            </a:r>
            <a:r>
              <a:rPr lang="nl-NL"/>
              <a:t> </a:t>
            </a:r>
            <a:br>
              <a:rPr lang="nl-NL"/>
            </a:br>
            <a:r>
              <a:rPr lang="nl-NL" err="1"/>
              <a:t>should</a:t>
            </a:r>
            <a:r>
              <a:rPr lang="nl-NL"/>
              <a:t> </a:t>
            </a:r>
            <a:r>
              <a:rPr lang="nl-NL" err="1"/>
              <a:t>be</a:t>
            </a:r>
            <a:r>
              <a:rPr lang="nl-NL"/>
              <a:t> </a:t>
            </a:r>
            <a:r>
              <a:rPr lang="nl-NL" err="1"/>
              <a:t>placed</a:t>
            </a:r>
            <a:r>
              <a:rPr lang="nl-NL"/>
              <a:t> </a:t>
            </a:r>
            <a:r>
              <a:rPr lang="nl-NL" err="1"/>
              <a:t>here</a:t>
            </a:r>
            <a:r>
              <a:rPr lang="nl-NL"/>
              <a:t>.</a:t>
            </a:r>
            <a:br>
              <a:rPr lang="nl-NL"/>
            </a:br>
            <a:r>
              <a:rPr lang="nl-NL"/>
              <a:t>18 </a:t>
            </a:r>
            <a:r>
              <a:rPr lang="nl-NL" err="1"/>
              <a:t>characters</a:t>
            </a:r>
            <a:r>
              <a:rPr lang="nl-NL"/>
              <a:t> line </a:t>
            </a:r>
            <a:r>
              <a:rPr lang="nl-NL" err="1"/>
              <a:t>space</a:t>
            </a:r>
            <a:r>
              <a:rPr lang="nl-NL"/>
              <a:t>.</a:t>
            </a:r>
          </a:p>
        </p:txBody>
      </p:sp>
      <p:sp>
        <p:nvSpPr>
          <p:cNvPr id="49" name="Tijdelijke aanduiding voor tekst 48">
            <a:extLst>
              <a:ext uri="{FF2B5EF4-FFF2-40B4-BE49-F238E27FC236}">
                <a16:creationId xmlns:a16="http://schemas.microsoft.com/office/drawing/2014/main" id="{7ABB2458-7C8D-6342-AC63-06AFDB063C0B}"/>
              </a:ext>
            </a:extLst>
          </p:cNvPr>
          <p:cNvSpPr>
            <a:spLocks noGrp="1"/>
          </p:cNvSpPr>
          <p:nvPr>
            <p:ph type="body" sz="quarter" idx="14" hasCustomPrompt="1"/>
          </p:nvPr>
        </p:nvSpPr>
        <p:spPr>
          <a:xfrm>
            <a:off x="758825" y="5303203"/>
            <a:ext cx="4312708" cy="916622"/>
          </a:xfrm>
          <a:prstGeom prst="rect">
            <a:avLst/>
          </a:prstGeom>
        </p:spPr>
        <p:txBody>
          <a:bodyPr lIns="0" tIns="0" rIns="0" bIns="0">
            <a:noAutofit/>
          </a:bodyPr>
          <a:lstStyle>
            <a:lvl1pPr marL="0" indent="0">
              <a:buNone/>
              <a:defRPr sz="2000" b="1" i="0">
                <a:solidFill>
                  <a:schemeClr val="tx1"/>
                </a:solidFill>
                <a:latin typeface="+mj-lt"/>
                <a:cs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nl-NL" err="1"/>
              <a:t>Subtitle</a:t>
            </a:r>
            <a:r>
              <a:rPr lang="nl-NL"/>
              <a:t> </a:t>
            </a:r>
            <a:r>
              <a:rPr lang="nl-NL" err="1"/>
              <a:t>can</a:t>
            </a:r>
            <a:r>
              <a:rPr lang="nl-NL"/>
              <a:t> </a:t>
            </a:r>
            <a:r>
              <a:rPr lang="nl-NL" err="1"/>
              <a:t>be</a:t>
            </a:r>
            <a:r>
              <a:rPr lang="nl-NL"/>
              <a:t> </a:t>
            </a:r>
            <a:r>
              <a:rPr lang="nl-NL" err="1"/>
              <a:t>placed</a:t>
            </a:r>
            <a:r>
              <a:rPr lang="nl-NL"/>
              <a:t> </a:t>
            </a:r>
            <a:r>
              <a:rPr lang="nl-NL" err="1"/>
              <a:t>here</a:t>
            </a:r>
            <a:endParaRPr lang="nl-NL"/>
          </a:p>
        </p:txBody>
      </p:sp>
    </p:spTree>
    <p:extLst>
      <p:ext uri="{BB962C8B-B14F-4D97-AF65-F5344CB8AC3E}">
        <p14:creationId xmlns:p14="http://schemas.microsoft.com/office/powerpoint/2010/main" val="295301366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2 Sky no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6427E0-B3F8-B0C4-39EE-711F9225A35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4" name="Freeform 13">
            <a:extLst>
              <a:ext uri="{FF2B5EF4-FFF2-40B4-BE49-F238E27FC236}">
                <a16:creationId xmlns:a16="http://schemas.microsoft.com/office/drawing/2014/main" id="{E28E5C85-333E-0CCC-B516-01823ED569EE}"/>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15" name="Tijdelijke aanduiding voor titel 14">
            <a:extLst>
              <a:ext uri="{FF2B5EF4-FFF2-40B4-BE49-F238E27FC236}">
                <a16:creationId xmlns:a16="http://schemas.microsoft.com/office/drawing/2014/main" id="{DE568BB9-024A-1194-262D-75CFFAE485B5}"/>
              </a:ext>
            </a:extLst>
          </p:cNvPr>
          <p:cNvSpPr>
            <a:spLocks noGrp="1"/>
          </p:cNvSpPr>
          <p:nvPr>
            <p:ph type="title" hasCustomPrompt="1"/>
          </p:nvPr>
        </p:nvSpPr>
        <p:spPr>
          <a:xfrm>
            <a:off x="758826" y="2374490"/>
            <a:ext cx="5181600" cy="2790613"/>
          </a:xfrm>
          <a:prstGeom prst="rect">
            <a:avLst/>
          </a:prstGeom>
        </p:spPr>
        <p:txBody>
          <a:bodyPr vert="horz" lIns="0" tIns="0" rIns="0" bIns="0" rtlCol="0" anchor="b">
            <a:noAutofit/>
          </a:bodyPr>
          <a:lstStyle>
            <a:lvl1pPr>
              <a:defRPr sz="4000">
                <a:solidFill>
                  <a:schemeClr val="bg1"/>
                </a:solidFill>
              </a:defRPr>
            </a:lvl1pPr>
          </a:lstStyle>
          <a:p>
            <a:r>
              <a:rPr lang="nl-NL" err="1"/>
              <a:t>Insert</a:t>
            </a:r>
            <a:r>
              <a:rPr lang="nl-NL"/>
              <a:t> </a:t>
            </a:r>
            <a:r>
              <a:rPr lang="nl-NL" err="1"/>
              <a:t>divider</a:t>
            </a:r>
            <a:r>
              <a:rPr lang="nl-NL"/>
              <a:t> </a:t>
            </a:r>
            <a:br>
              <a:rPr lang="nl-NL"/>
            </a:br>
            <a:r>
              <a:rPr lang="nl-NL" err="1"/>
              <a:t>title</a:t>
            </a:r>
            <a:r>
              <a:rPr lang="nl-NL"/>
              <a:t> </a:t>
            </a:r>
            <a:r>
              <a:rPr lang="nl-NL" err="1"/>
              <a:t>here</a:t>
            </a:r>
            <a:r>
              <a:rPr lang="nl-NL"/>
              <a:t>.</a:t>
            </a:r>
          </a:p>
        </p:txBody>
      </p:sp>
      <p:sp>
        <p:nvSpPr>
          <p:cNvPr id="16" name="Text Placeholder 2">
            <a:extLst>
              <a:ext uri="{FF2B5EF4-FFF2-40B4-BE49-F238E27FC236}">
                <a16:creationId xmlns:a16="http://schemas.microsoft.com/office/drawing/2014/main" id="{A4D98830-7177-5085-FA1E-1385E8CD5323}"/>
              </a:ext>
            </a:extLst>
          </p:cNvPr>
          <p:cNvSpPr>
            <a:spLocks noGrp="1"/>
          </p:cNvSpPr>
          <p:nvPr>
            <p:ph type="body" sz="quarter" idx="10" hasCustomPrompt="1"/>
          </p:nvPr>
        </p:nvSpPr>
        <p:spPr>
          <a:xfrm>
            <a:off x="758826" y="5408997"/>
            <a:ext cx="4727574" cy="932809"/>
          </a:xfrm>
        </p:spPr>
        <p:txBody>
          <a:bodyPr lIns="0" tIns="0" rIns="0" bIns="0">
            <a:noAutofit/>
          </a:bodyPr>
          <a:lstStyle>
            <a:lvl1pPr>
              <a:lnSpc>
                <a:spcPct val="100000"/>
              </a:lnSpc>
              <a:spcBef>
                <a:spcPts val="0"/>
              </a:spcBef>
              <a:defRPr b="1">
                <a:solidFill>
                  <a:schemeClr val="bg1"/>
                </a:solidFill>
              </a:defRPr>
            </a:lvl1pPr>
          </a:lstStyle>
          <a:p>
            <a:pPr lvl="0"/>
            <a:r>
              <a:rPr lang="en-GB"/>
              <a:t>Divider subhead here</a:t>
            </a:r>
            <a:endParaRPr lang="en-US"/>
          </a:p>
        </p:txBody>
      </p:sp>
    </p:spTree>
    <p:extLst>
      <p:ext uri="{BB962C8B-B14F-4D97-AF65-F5344CB8AC3E}">
        <p14:creationId xmlns:p14="http://schemas.microsoft.com/office/powerpoint/2010/main" val="157714355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2 Emb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9A042D-E77B-7FE1-BD03-7B5CB55E6D90}"/>
              </a:ext>
            </a:extLst>
          </p:cNvPr>
          <p:cNvSpPr/>
          <p:nvPr/>
        </p:nvSpPr>
        <p:spPr>
          <a:xfrm>
            <a:off x="0" y="0"/>
            <a:ext cx="12192000" cy="6867812"/>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9" name="Picture 8">
            <a:extLst>
              <a:ext uri="{FF2B5EF4-FFF2-40B4-BE49-F238E27FC236}">
                <a16:creationId xmlns:a16="http://schemas.microsoft.com/office/drawing/2014/main" id="{8F0C87C8-D043-F153-D780-74D4384631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8" name="Freeform 7">
            <a:extLst>
              <a:ext uri="{FF2B5EF4-FFF2-40B4-BE49-F238E27FC236}">
                <a16:creationId xmlns:a16="http://schemas.microsoft.com/office/drawing/2014/main" id="{D9B3F20A-7301-E21F-0351-C86465660AB6}"/>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10" name="Tijdelijke aanduiding voor titel 14">
            <a:extLst>
              <a:ext uri="{FF2B5EF4-FFF2-40B4-BE49-F238E27FC236}">
                <a16:creationId xmlns:a16="http://schemas.microsoft.com/office/drawing/2014/main" id="{9156226B-00A3-41D4-A890-E702A474C297}"/>
              </a:ext>
            </a:extLst>
          </p:cNvPr>
          <p:cNvSpPr>
            <a:spLocks noGrp="1"/>
          </p:cNvSpPr>
          <p:nvPr>
            <p:ph type="title" hasCustomPrompt="1"/>
          </p:nvPr>
        </p:nvSpPr>
        <p:spPr>
          <a:xfrm>
            <a:off x="758826" y="2374490"/>
            <a:ext cx="5181600" cy="2790613"/>
          </a:xfrm>
          <a:prstGeom prst="rect">
            <a:avLst/>
          </a:prstGeom>
        </p:spPr>
        <p:txBody>
          <a:bodyPr vert="horz" lIns="0" tIns="0" rIns="0" bIns="0" rtlCol="0" anchor="b">
            <a:noAutofit/>
          </a:bodyPr>
          <a:lstStyle>
            <a:lvl1pPr>
              <a:defRPr sz="4000">
                <a:solidFill>
                  <a:schemeClr val="bg1"/>
                </a:solidFill>
              </a:defRPr>
            </a:lvl1pPr>
          </a:lstStyle>
          <a:p>
            <a:r>
              <a:rPr lang="nl-NL" err="1"/>
              <a:t>Insert</a:t>
            </a:r>
            <a:r>
              <a:rPr lang="nl-NL"/>
              <a:t> </a:t>
            </a:r>
            <a:r>
              <a:rPr lang="nl-NL" err="1"/>
              <a:t>divider</a:t>
            </a:r>
            <a:r>
              <a:rPr lang="nl-NL"/>
              <a:t> </a:t>
            </a:r>
            <a:br>
              <a:rPr lang="nl-NL"/>
            </a:br>
            <a:r>
              <a:rPr lang="nl-NL" err="1"/>
              <a:t>title</a:t>
            </a:r>
            <a:r>
              <a:rPr lang="nl-NL"/>
              <a:t> </a:t>
            </a:r>
            <a:r>
              <a:rPr lang="nl-NL" err="1"/>
              <a:t>here</a:t>
            </a:r>
            <a:r>
              <a:rPr lang="nl-NL"/>
              <a:t>.</a:t>
            </a:r>
          </a:p>
        </p:txBody>
      </p:sp>
      <p:sp>
        <p:nvSpPr>
          <p:cNvPr id="11" name="Text Placeholder 2">
            <a:extLst>
              <a:ext uri="{FF2B5EF4-FFF2-40B4-BE49-F238E27FC236}">
                <a16:creationId xmlns:a16="http://schemas.microsoft.com/office/drawing/2014/main" id="{D2D24E92-E2AA-5C24-8E47-4A8577A69095}"/>
              </a:ext>
            </a:extLst>
          </p:cNvPr>
          <p:cNvSpPr>
            <a:spLocks noGrp="1"/>
          </p:cNvSpPr>
          <p:nvPr>
            <p:ph type="body" sz="quarter" idx="10" hasCustomPrompt="1"/>
          </p:nvPr>
        </p:nvSpPr>
        <p:spPr>
          <a:xfrm>
            <a:off x="758826" y="5408997"/>
            <a:ext cx="4727574" cy="932809"/>
          </a:xfrm>
        </p:spPr>
        <p:txBody>
          <a:bodyPr lIns="0" tIns="0" rIns="0" bIns="0">
            <a:noAutofit/>
          </a:bodyPr>
          <a:lstStyle>
            <a:lvl1pPr>
              <a:lnSpc>
                <a:spcPct val="100000"/>
              </a:lnSpc>
              <a:spcBef>
                <a:spcPts val="0"/>
              </a:spcBef>
              <a:defRPr b="1">
                <a:solidFill>
                  <a:schemeClr val="bg1"/>
                </a:solidFill>
              </a:defRPr>
            </a:lvl1pPr>
          </a:lstStyle>
          <a:p>
            <a:pPr lvl="0"/>
            <a:r>
              <a:rPr lang="en-GB"/>
              <a:t>Divider subhead here</a:t>
            </a:r>
            <a:endParaRPr lang="en-US"/>
          </a:p>
        </p:txBody>
      </p:sp>
    </p:spTree>
    <p:extLst>
      <p:ext uri="{BB962C8B-B14F-4D97-AF65-F5344CB8AC3E}">
        <p14:creationId xmlns:p14="http://schemas.microsoft.com/office/powerpoint/2010/main" val="208473448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ttendance">
    <p:bg>
      <p:bgPr>
        <a:solidFill>
          <a:schemeClr val="bg2"/>
        </a:solidFill>
        <a:effectLst/>
      </p:bgPr>
    </p:bg>
    <p:spTree>
      <p:nvGrpSpPr>
        <p:cNvPr id="1" name=""/>
        <p:cNvGrpSpPr/>
        <p:nvPr/>
      </p:nvGrpSpPr>
      <p:grpSpPr>
        <a:xfrm>
          <a:off x="0" y="0"/>
          <a:ext cx="0" cy="0"/>
          <a:chOff x="0" y="0"/>
          <a:chExt cx="0" cy="0"/>
        </a:xfrm>
      </p:grpSpPr>
      <p:sp>
        <p:nvSpPr>
          <p:cNvPr id="35" name="Tijdelijke aanduiding voor dianummer 5">
            <a:extLst>
              <a:ext uri="{FF2B5EF4-FFF2-40B4-BE49-F238E27FC236}">
                <a16:creationId xmlns:a16="http://schemas.microsoft.com/office/drawing/2014/main" id="{5551DD54-D79E-2840-95B9-3EE3A8917129}"/>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5" y="1"/>
            <a:ext cx="7013575" cy="952500"/>
          </a:xfrm>
          <a:prstGeom prst="rect">
            <a:avLst/>
          </a:prstGeom>
        </p:spPr>
        <p:txBody>
          <a:bodyPr vert="horz" lIns="0" tIns="0" rIns="0" bIns="0" rtlCol="0" anchor="ctr">
            <a:noAutofit/>
          </a:bodyPr>
          <a:lstStyle>
            <a:lvl1pPr>
              <a:defRPr>
                <a:solidFill>
                  <a:schemeClr val="tx1"/>
                </a:solidFill>
              </a:defRPr>
            </a:lvl1pPr>
          </a:lstStyle>
          <a:p>
            <a:r>
              <a:rPr lang="nl-NL" err="1"/>
              <a:t>Attendance</a:t>
            </a:r>
            <a:r>
              <a:rPr lang="nl-NL"/>
              <a:t> list</a:t>
            </a:r>
          </a:p>
        </p:txBody>
      </p:sp>
    </p:spTree>
    <p:extLst>
      <p:ext uri="{BB962C8B-B14F-4D97-AF65-F5344CB8AC3E}">
        <p14:creationId xmlns:p14="http://schemas.microsoft.com/office/powerpoint/2010/main" val="85029002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6271A8D5-9D9B-E242-89CB-3AC483BDAFB6}"/>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6" name="Tijdelijke aanduiding voor titel 14">
            <a:extLst>
              <a:ext uri="{FF2B5EF4-FFF2-40B4-BE49-F238E27FC236}">
                <a16:creationId xmlns:a16="http://schemas.microsoft.com/office/drawing/2014/main" id="{1101BE59-C9D0-B046-86F3-2C0366997CD6}"/>
              </a:ext>
            </a:extLst>
          </p:cNvPr>
          <p:cNvSpPr>
            <a:spLocks noGrp="1"/>
          </p:cNvSpPr>
          <p:nvPr>
            <p:ph type="title" hasCustomPrompt="1"/>
          </p:nvPr>
        </p:nvSpPr>
        <p:spPr>
          <a:xfrm>
            <a:off x="758825" y="1"/>
            <a:ext cx="7013575" cy="952500"/>
          </a:xfrm>
          <a:prstGeom prst="rect">
            <a:avLst/>
          </a:prstGeom>
        </p:spPr>
        <p:txBody>
          <a:bodyPr vert="horz" lIns="0" tIns="0" rIns="0" bIns="0" rtlCol="0" anchor="ctr">
            <a:noAutofit/>
          </a:bodyPr>
          <a:lstStyle/>
          <a:p>
            <a:r>
              <a:rPr lang="en-US"/>
              <a:t>Agenda</a:t>
            </a:r>
            <a:endParaRPr lang="nl-NL"/>
          </a:p>
        </p:txBody>
      </p:sp>
    </p:spTree>
    <p:extLst>
      <p:ext uri="{BB962C8B-B14F-4D97-AF65-F5344CB8AC3E}">
        <p14:creationId xmlns:p14="http://schemas.microsoft.com/office/powerpoint/2010/main" val="396176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laceholder">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6271A8D5-9D9B-E242-89CB-3AC483BDAFB6}"/>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6" name="Tijdelijke aanduiding voor titel 14">
            <a:extLst>
              <a:ext uri="{FF2B5EF4-FFF2-40B4-BE49-F238E27FC236}">
                <a16:creationId xmlns:a16="http://schemas.microsoft.com/office/drawing/2014/main" id="{1101BE59-C9D0-B046-86F3-2C0366997CD6}"/>
              </a:ext>
            </a:extLst>
          </p:cNvPr>
          <p:cNvSpPr>
            <a:spLocks noGrp="1"/>
          </p:cNvSpPr>
          <p:nvPr>
            <p:ph type="title"/>
          </p:nvPr>
        </p:nvSpPr>
        <p:spPr>
          <a:xfrm>
            <a:off x="758825" y="1"/>
            <a:ext cx="7013575" cy="952500"/>
          </a:xfrm>
          <a:prstGeom prst="rect">
            <a:avLst/>
          </a:prstGeom>
        </p:spPr>
        <p:txBody>
          <a:bodyPr vert="horz" lIns="0" tIns="0" rIns="0" bIns="0" rtlCol="0" anchor="ctr">
            <a:noAutofit/>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9F2BBFEF-6788-2F4A-BC44-52F234DB19C4}"/>
              </a:ext>
            </a:extLst>
          </p:cNvPr>
          <p:cNvSpPr>
            <a:spLocks noGrp="1"/>
          </p:cNvSpPr>
          <p:nvPr>
            <p:ph sz="quarter" idx="10"/>
          </p:nvPr>
        </p:nvSpPr>
        <p:spPr>
          <a:xfrm>
            <a:off x="758825" y="1337468"/>
            <a:ext cx="10672763" cy="4497388"/>
          </a:xfrm>
        </p:spPr>
        <p:txBody>
          <a:bodyPr>
            <a:noAutofit/>
          </a:bodyPr>
          <a:lstStyle>
            <a:lvl1pPr marL="180000" indent="-180000">
              <a:lnSpc>
                <a:spcPct val="100000"/>
              </a:lnSpc>
              <a:spcAft>
                <a:spcPts val="500"/>
              </a:spcAft>
              <a:buFont typeface="Arial" panose="020B0604020202020204" pitchFamily="34" charset="0"/>
              <a:buChar char="•"/>
              <a:defRPr sz="2000"/>
            </a:lvl1pPr>
            <a:lvl2pPr marL="360000" indent="-180000">
              <a:lnSpc>
                <a:spcPct val="100000"/>
              </a:lnSpc>
              <a:spcAft>
                <a:spcPts val="500"/>
              </a:spcAft>
              <a:buClr>
                <a:schemeClr val="tx1"/>
              </a:buClr>
              <a:buFont typeface="Arial" panose="020B0604020202020204" pitchFamily="34" charset="0"/>
              <a:buChar char="•"/>
              <a:defRPr sz="2000" b="0" i="0">
                <a:latin typeface="Arial" panose="020B0604020202020204" pitchFamily="34" charset="0"/>
                <a:cs typeface="Arial" panose="020B0604020202020204" pitchFamily="34" charset="0"/>
              </a:defRPr>
            </a:lvl2pPr>
            <a:lvl3pPr marL="540000" indent="-180000">
              <a:lnSpc>
                <a:spcPct val="100000"/>
              </a:lnSpc>
              <a:spcBef>
                <a:spcPts val="0"/>
              </a:spcBef>
              <a:spcAft>
                <a:spcPts val="500"/>
              </a:spcAft>
              <a:buClr>
                <a:schemeClr val="tx1"/>
              </a:buClr>
              <a:buFont typeface="Arial" panose="020B0604020202020204" pitchFamily="34" charset="0"/>
              <a:buChar char="•"/>
              <a:defRPr sz="2000" b="0" i="0">
                <a:latin typeface="Arial" panose="020B0604020202020204" pitchFamily="34" charset="0"/>
                <a:cs typeface="Arial" panose="020B0604020202020204" pitchFamily="34" charset="0"/>
              </a:defRPr>
            </a:lvl3pPr>
            <a:lvl4pPr marL="720000" indent="-180000">
              <a:lnSpc>
                <a:spcPct val="100000"/>
              </a:lnSpc>
              <a:spcBef>
                <a:spcPts val="0"/>
              </a:spcBef>
              <a:spcAft>
                <a:spcPts val="500"/>
              </a:spcAft>
              <a:buClr>
                <a:schemeClr val="tx1"/>
              </a:buClr>
              <a:buFont typeface="Arial" panose="020B0604020202020204" pitchFamily="34" charset="0"/>
              <a:buChar char="•"/>
              <a:defRPr sz="2000" b="0" i="0">
                <a:latin typeface="Arial" panose="020B0604020202020204" pitchFamily="34" charset="0"/>
                <a:cs typeface="Arial" panose="020B0604020202020204"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538955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v3">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6271A8D5-9D9B-E242-89CB-3AC483BDAFB6}"/>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6" name="Tijdelijke aanduiding voor titel 14">
            <a:extLst>
              <a:ext uri="{FF2B5EF4-FFF2-40B4-BE49-F238E27FC236}">
                <a16:creationId xmlns:a16="http://schemas.microsoft.com/office/drawing/2014/main" id="{1101BE59-C9D0-B046-86F3-2C0366997CD6}"/>
              </a:ext>
            </a:extLst>
          </p:cNvPr>
          <p:cNvSpPr>
            <a:spLocks noGrp="1"/>
          </p:cNvSpPr>
          <p:nvPr>
            <p:ph type="title" hasCustomPrompt="1"/>
          </p:nvPr>
        </p:nvSpPr>
        <p:spPr>
          <a:xfrm>
            <a:off x="758825" y="1"/>
            <a:ext cx="7013575" cy="952500"/>
          </a:xfrm>
          <a:prstGeom prst="rect">
            <a:avLst/>
          </a:prstGeom>
        </p:spPr>
        <p:txBody>
          <a:bodyPr vert="horz" lIns="0" tIns="0" rIns="0" bIns="0" rtlCol="0" anchor="ctr">
            <a:noAutofit/>
          </a:bodyPr>
          <a:lstStyle/>
          <a:p>
            <a:r>
              <a:rPr lang="en-GB"/>
              <a:t>Content (used for pre-read only)</a:t>
            </a:r>
            <a:endParaRPr lang="nl-NL"/>
          </a:p>
        </p:txBody>
      </p:sp>
    </p:spTree>
    <p:extLst>
      <p:ext uri="{BB962C8B-B14F-4D97-AF65-F5344CB8AC3E}">
        <p14:creationId xmlns:p14="http://schemas.microsoft.com/office/powerpoint/2010/main" val="2454162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laceholder blue">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6271A8D5-9D9B-E242-89CB-3AC483BDAFB6}"/>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6" name="Tijdelijke aanduiding voor titel 14">
            <a:extLst>
              <a:ext uri="{FF2B5EF4-FFF2-40B4-BE49-F238E27FC236}">
                <a16:creationId xmlns:a16="http://schemas.microsoft.com/office/drawing/2014/main" id="{1101BE59-C9D0-B046-86F3-2C0366997CD6}"/>
              </a:ext>
            </a:extLst>
          </p:cNvPr>
          <p:cNvSpPr>
            <a:spLocks noGrp="1"/>
          </p:cNvSpPr>
          <p:nvPr>
            <p:ph type="title"/>
          </p:nvPr>
        </p:nvSpPr>
        <p:spPr>
          <a:xfrm>
            <a:off x="758825" y="1"/>
            <a:ext cx="7012800" cy="954000"/>
          </a:xfrm>
          <a:prstGeom prst="rect">
            <a:avLst/>
          </a:prstGeom>
        </p:spPr>
        <p:txBody>
          <a:bodyPr vert="horz" lIns="0" tIns="0" rIns="0" bIns="0" rtlCol="0" anchor="ctr" anchorCtr="0">
            <a:noAutofit/>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9F2BBFEF-6788-2F4A-BC44-52F234DB19C4}"/>
              </a:ext>
            </a:extLst>
          </p:cNvPr>
          <p:cNvSpPr>
            <a:spLocks noGrp="1"/>
          </p:cNvSpPr>
          <p:nvPr>
            <p:ph sz="quarter" idx="10"/>
          </p:nvPr>
        </p:nvSpPr>
        <p:spPr>
          <a:xfrm>
            <a:off x="758825" y="1337468"/>
            <a:ext cx="10672763" cy="4497388"/>
          </a:xfrm>
        </p:spPr>
        <p:txBody>
          <a:bodyPr lIns="0" tIns="0" rIns="0" bIns="0">
            <a:noAutofit/>
          </a:bodyPr>
          <a:lstStyle>
            <a:lvl1pPr marL="180000" indent="-180000">
              <a:lnSpc>
                <a:spcPct val="100000"/>
              </a:lnSpc>
              <a:spcBef>
                <a:spcPts val="0"/>
              </a:spcBef>
              <a:buClr>
                <a:schemeClr val="accent3"/>
              </a:buClr>
              <a:buFont typeface="Arial" panose="020B0604020202020204" pitchFamily="34" charset="0"/>
              <a:buChar char="•"/>
              <a:defRPr sz="2000">
                <a:latin typeface="+mn-lt"/>
              </a:defRPr>
            </a:lvl1pPr>
            <a:lvl2pPr marL="360000" indent="-180000">
              <a:lnSpc>
                <a:spcPct val="100000"/>
              </a:lnSpc>
              <a:buClr>
                <a:schemeClr val="accent3"/>
              </a:buClr>
              <a:buFont typeface="Arial" panose="020B0604020202020204" pitchFamily="34" charset="0"/>
              <a:buChar char="•"/>
              <a:defRPr sz="2000" b="0" i="0">
                <a:latin typeface="+mn-lt"/>
                <a:cs typeface="Arial" panose="020B0604020202020204" pitchFamily="34" charset="0"/>
              </a:defRPr>
            </a:lvl2pPr>
            <a:lvl3pPr marL="540000" indent="-180000">
              <a:lnSpc>
                <a:spcPct val="100000"/>
              </a:lnSpc>
              <a:spcBef>
                <a:spcPts val="0"/>
              </a:spcBef>
              <a:buClr>
                <a:schemeClr val="accent3"/>
              </a:buClr>
              <a:buFont typeface="Arial" panose="020B0604020202020204" pitchFamily="34" charset="0"/>
              <a:buChar char="•"/>
              <a:defRPr sz="2000" b="0" i="0">
                <a:latin typeface="+mn-lt"/>
                <a:cs typeface="Arial" panose="020B0604020202020204" pitchFamily="34" charset="0"/>
              </a:defRPr>
            </a:lvl3pPr>
            <a:lvl4pPr marL="720000" indent="-180000">
              <a:lnSpc>
                <a:spcPct val="100000"/>
              </a:lnSpc>
              <a:spcBef>
                <a:spcPts val="0"/>
              </a:spcBef>
              <a:spcAft>
                <a:spcPts val="500"/>
              </a:spcAft>
              <a:buClr>
                <a:schemeClr val="accent3"/>
              </a:buClr>
              <a:buFont typeface="Arial" panose="020B0604020202020204" pitchFamily="34" charset="0"/>
              <a:buChar char="•"/>
              <a:defRPr sz="2000" b="0" i="0">
                <a:latin typeface="+mn-lt"/>
                <a:cs typeface="Arial" panose="020B0604020202020204"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428680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laceholder ember">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6271A8D5-9D9B-E242-89CB-3AC483BDAFB6}"/>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6" name="Tijdelijke aanduiding voor titel 14">
            <a:extLst>
              <a:ext uri="{FF2B5EF4-FFF2-40B4-BE49-F238E27FC236}">
                <a16:creationId xmlns:a16="http://schemas.microsoft.com/office/drawing/2014/main" id="{1101BE59-C9D0-B046-86F3-2C0366997CD6}"/>
              </a:ext>
            </a:extLst>
          </p:cNvPr>
          <p:cNvSpPr>
            <a:spLocks noGrp="1"/>
          </p:cNvSpPr>
          <p:nvPr>
            <p:ph type="title"/>
          </p:nvPr>
        </p:nvSpPr>
        <p:spPr>
          <a:xfrm>
            <a:off x="758825" y="1"/>
            <a:ext cx="7012800" cy="954000"/>
          </a:xfrm>
          <a:prstGeom prst="rect">
            <a:avLst/>
          </a:prstGeom>
        </p:spPr>
        <p:txBody>
          <a:bodyPr vert="horz" lIns="0" tIns="0" rIns="0" bIns="0" rtlCol="0" anchor="ctr" anchorCtr="0">
            <a:noAutofit/>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9F2BBFEF-6788-2F4A-BC44-52F234DB19C4}"/>
              </a:ext>
            </a:extLst>
          </p:cNvPr>
          <p:cNvSpPr>
            <a:spLocks noGrp="1"/>
          </p:cNvSpPr>
          <p:nvPr>
            <p:ph sz="quarter" idx="10"/>
          </p:nvPr>
        </p:nvSpPr>
        <p:spPr>
          <a:xfrm>
            <a:off x="758825" y="1337468"/>
            <a:ext cx="10672763" cy="4497388"/>
          </a:xfrm>
        </p:spPr>
        <p:txBody>
          <a:bodyPr lIns="0" tIns="0" rIns="0" bIns="0">
            <a:noAutofit/>
          </a:bodyPr>
          <a:lstStyle>
            <a:lvl1pPr marL="180000" indent="-180000">
              <a:lnSpc>
                <a:spcPct val="100000"/>
              </a:lnSpc>
              <a:spcBef>
                <a:spcPts val="0"/>
              </a:spcBef>
              <a:buClr>
                <a:schemeClr val="accent4"/>
              </a:buClr>
              <a:buFont typeface="Arial" panose="020B0604020202020204" pitchFamily="34" charset="0"/>
              <a:buChar char="•"/>
              <a:defRPr sz="2000">
                <a:latin typeface="+mn-lt"/>
              </a:defRPr>
            </a:lvl1pPr>
            <a:lvl2pPr marL="360000" indent="-180000">
              <a:lnSpc>
                <a:spcPct val="100000"/>
              </a:lnSpc>
              <a:buClr>
                <a:schemeClr val="accent4"/>
              </a:buClr>
              <a:buFont typeface="Arial" panose="020B0604020202020204" pitchFamily="34" charset="0"/>
              <a:buChar char="•"/>
              <a:defRPr sz="2000" b="0" i="0">
                <a:latin typeface="+mn-lt"/>
                <a:cs typeface="Arial" panose="020B0604020202020204" pitchFamily="34" charset="0"/>
              </a:defRPr>
            </a:lvl2pPr>
            <a:lvl3pPr marL="540000" indent="-180000">
              <a:lnSpc>
                <a:spcPct val="100000"/>
              </a:lnSpc>
              <a:spcBef>
                <a:spcPts val="0"/>
              </a:spcBef>
              <a:buClr>
                <a:schemeClr val="accent4"/>
              </a:buClr>
              <a:buFont typeface="Arial" panose="020B0604020202020204" pitchFamily="34" charset="0"/>
              <a:buChar char="•"/>
              <a:defRPr sz="2000" b="0" i="0">
                <a:latin typeface="+mn-lt"/>
                <a:cs typeface="Arial" panose="020B0604020202020204" pitchFamily="34" charset="0"/>
              </a:defRPr>
            </a:lvl3pPr>
            <a:lvl4pPr marL="720000" indent="-180000">
              <a:lnSpc>
                <a:spcPct val="100000"/>
              </a:lnSpc>
              <a:spcBef>
                <a:spcPts val="0"/>
              </a:spcBef>
              <a:spcAft>
                <a:spcPts val="500"/>
              </a:spcAft>
              <a:buClr>
                <a:schemeClr val="accent4"/>
              </a:buClr>
              <a:buFont typeface="Arial" panose="020B0604020202020204" pitchFamily="34" charset="0"/>
              <a:buChar char="•"/>
              <a:defRPr sz="2000" b="0" i="0">
                <a:latin typeface="+mn-lt"/>
                <a:cs typeface="Arial" panose="020B0604020202020204"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83184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slide empty">
    <p:bg>
      <p:bgPr>
        <a:solidFill>
          <a:schemeClr val="bg2"/>
        </a:solidFill>
        <a:effectLst/>
      </p:bgPr>
    </p:bg>
    <p:spTree>
      <p:nvGrpSpPr>
        <p:cNvPr id="1" name=""/>
        <p:cNvGrpSpPr/>
        <p:nvPr/>
      </p:nvGrpSpPr>
      <p:grpSpPr>
        <a:xfrm>
          <a:off x="0" y="0"/>
          <a:ext cx="0" cy="0"/>
          <a:chOff x="0" y="0"/>
          <a:chExt cx="0" cy="0"/>
        </a:xfrm>
      </p:grpSpPr>
      <p:sp>
        <p:nvSpPr>
          <p:cNvPr id="35" name="Tijdelijke aanduiding voor dianummer 5">
            <a:extLst>
              <a:ext uri="{FF2B5EF4-FFF2-40B4-BE49-F238E27FC236}">
                <a16:creationId xmlns:a16="http://schemas.microsoft.com/office/drawing/2014/main" id="{5551DD54-D79E-2840-95B9-3EE3A8917129}"/>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p:nvPr>
        </p:nvSpPr>
        <p:spPr>
          <a:xfrm>
            <a:off x="758825" y="1"/>
            <a:ext cx="7013575" cy="952500"/>
          </a:xfrm>
          <a:prstGeom prst="rect">
            <a:avLst/>
          </a:prstGeom>
        </p:spPr>
        <p:txBody>
          <a:bodyPr vert="horz" lIns="0" tIns="0" rIns="0" bIns="0" rtlCol="0" anchor="ctr">
            <a:noAutofit/>
          </a:bodyPr>
          <a:lstStyle/>
          <a:p>
            <a:r>
              <a:rPr lang="en-GB"/>
              <a:t>Click to edit Master title style</a:t>
            </a:r>
            <a:endParaRPr lang="nl-NL"/>
          </a:p>
        </p:txBody>
      </p:sp>
    </p:spTree>
    <p:extLst>
      <p:ext uri="{BB962C8B-B14F-4D97-AF65-F5344CB8AC3E}">
        <p14:creationId xmlns:p14="http://schemas.microsoft.com/office/powerpoint/2010/main" val="315492886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raphs EXAMPLES (non-editable)">
    <p:bg>
      <p:bgPr>
        <a:solidFill>
          <a:schemeClr val="bg2"/>
        </a:solidFill>
        <a:effectLst/>
      </p:bgPr>
    </p:bg>
    <p:spTree>
      <p:nvGrpSpPr>
        <p:cNvPr id="1" name=""/>
        <p:cNvGrpSpPr/>
        <p:nvPr/>
      </p:nvGrpSpPr>
      <p:grpSpPr>
        <a:xfrm>
          <a:off x="0" y="0"/>
          <a:ext cx="0" cy="0"/>
          <a:chOff x="0" y="0"/>
          <a:chExt cx="0" cy="0"/>
        </a:xfrm>
      </p:grpSpPr>
      <p:sp>
        <p:nvSpPr>
          <p:cNvPr id="35" name="Tijdelijke aanduiding voor dianummer 5">
            <a:extLst>
              <a:ext uri="{FF2B5EF4-FFF2-40B4-BE49-F238E27FC236}">
                <a16:creationId xmlns:a16="http://schemas.microsoft.com/office/drawing/2014/main" id="{5551DD54-D79E-2840-95B9-3EE3A8917129}"/>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5" y="1"/>
            <a:ext cx="7013575" cy="952500"/>
          </a:xfrm>
          <a:prstGeom prst="rect">
            <a:avLst/>
          </a:prstGeom>
        </p:spPr>
        <p:txBody>
          <a:bodyPr vert="horz" lIns="0" tIns="0" rIns="0" bIns="0" rtlCol="0" anchor="ctr">
            <a:noAutofit/>
          </a:bodyPr>
          <a:lstStyle/>
          <a:p>
            <a:r>
              <a:rPr lang="nl-NL" err="1"/>
              <a:t>Example</a:t>
            </a:r>
            <a:r>
              <a:rPr lang="nl-NL"/>
              <a:t> of </a:t>
            </a:r>
            <a:r>
              <a:rPr lang="nl-NL" err="1"/>
              <a:t>graph</a:t>
            </a:r>
            <a:endParaRPr lang="nl-NL"/>
          </a:p>
        </p:txBody>
      </p:sp>
      <p:graphicFrame>
        <p:nvGraphicFramePr>
          <p:cNvPr id="2" name="Chart 1">
            <a:extLst>
              <a:ext uri="{FF2B5EF4-FFF2-40B4-BE49-F238E27FC236}">
                <a16:creationId xmlns:a16="http://schemas.microsoft.com/office/drawing/2014/main" id="{65DD3519-60F5-EF4C-923B-7B29D229DABB}"/>
              </a:ext>
            </a:extLst>
          </p:cNvPr>
          <p:cNvGraphicFramePr/>
          <p:nvPr>
            <p:extLst>
              <p:ext uri="{D42A27DB-BD31-4B8C-83A1-F6EECF244321}">
                <p14:modId xmlns:p14="http://schemas.microsoft.com/office/powerpoint/2010/main" val="2102805183"/>
              </p:ext>
            </p:extLst>
          </p:nvPr>
        </p:nvGraphicFramePr>
        <p:xfrm>
          <a:off x="-619760" y="1193799"/>
          <a:ext cx="7416800" cy="49445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98A8607-2FFE-2543-9BF7-892E9D5E0D72}"/>
              </a:ext>
            </a:extLst>
          </p:cNvPr>
          <p:cNvGraphicFramePr/>
          <p:nvPr>
            <p:extLst>
              <p:ext uri="{D42A27DB-BD31-4B8C-83A1-F6EECF244321}">
                <p14:modId xmlns:p14="http://schemas.microsoft.com/office/powerpoint/2010/main" val="2815506988"/>
              </p:ext>
            </p:extLst>
          </p:nvPr>
        </p:nvGraphicFramePr>
        <p:xfrm>
          <a:off x="6085840" y="1270000"/>
          <a:ext cx="5334000" cy="4868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139342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1 Jade">
    <p:spTree>
      <p:nvGrpSpPr>
        <p:cNvPr id="1" name=""/>
        <p:cNvGrpSpPr/>
        <p:nvPr/>
      </p:nvGrpSpPr>
      <p:grpSpPr>
        <a:xfrm>
          <a:off x="0" y="0"/>
          <a:ext cx="0" cy="0"/>
          <a:chOff x="0" y="0"/>
          <a:chExt cx="0" cy="0"/>
        </a:xfrm>
      </p:grpSpPr>
      <p:sp>
        <p:nvSpPr>
          <p:cNvPr id="4" name="Graphic 9">
            <a:extLst>
              <a:ext uri="{FF2B5EF4-FFF2-40B4-BE49-F238E27FC236}">
                <a16:creationId xmlns:a16="http://schemas.microsoft.com/office/drawing/2014/main" id="{18A05A09-57BB-80C7-C36A-67EC1E9A1410}"/>
              </a:ext>
            </a:extLst>
          </p:cNvPr>
          <p:cNvSpPr/>
          <p:nvPr userDrawn="1"/>
        </p:nvSpPr>
        <p:spPr>
          <a:xfrm>
            <a:off x="-1723591" y="-5040874"/>
            <a:ext cx="13169508" cy="19541894"/>
          </a:xfrm>
          <a:custGeom>
            <a:avLst/>
            <a:gdLst>
              <a:gd name="connsiteX0" fmla="*/ 13169509 w 13169508"/>
              <a:gd name="connsiteY0" fmla="*/ 8349310 h 19541894"/>
              <a:gd name="connsiteX1" fmla="*/ 12311997 w 13169508"/>
              <a:gd name="connsiteY1" fmla="*/ 6821123 h 19541894"/>
              <a:gd name="connsiteX2" fmla="*/ 2802052 w 13169508"/>
              <a:gd name="connsiteY2" fmla="*/ 313320 h 19541894"/>
              <a:gd name="connsiteX3" fmla="*/ 313397 w 13169508"/>
              <a:gd name="connsiteY3" fmla="*/ 779101 h 19541894"/>
              <a:gd name="connsiteX4" fmla="*/ 779294 w 13169508"/>
              <a:gd name="connsiteY4" fmla="*/ 3267141 h 19541894"/>
              <a:gd name="connsiteX5" fmla="*/ 8845566 w 13169508"/>
              <a:gd name="connsiteY5" fmla="*/ 8787305 h 19541894"/>
              <a:gd name="connsiteX6" fmla="*/ 3108776 w 13169508"/>
              <a:gd name="connsiteY6" fmla="*/ 16701545 h 19541894"/>
              <a:gd name="connsiteX7" fmla="*/ 3507971 w 13169508"/>
              <a:gd name="connsiteY7" fmla="*/ 19201204 h 19541894"/>
              <a:gd name="connsiteX8" fmla="*/ 6008248 w 13169508"/>
              <a:gd name="connsiteY8" fmla="*/ 18802108 h 19541894"/>
              <a:gd name="connsiteX9" fmla="*/ 12754650 w 13169508"/>
              <a:gd name="connsiteY9" fmla="*/ 9495070 h 19541894"/>
              <a:gd name="connsiteX10" fmla="*/ 13169509 w 13169508"/>
              <a:gd name="connsiteY10" fmla="*/ 8349310 h 1954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9508" h="19541894">
                <a:moveTo>
                  <a:pt x="13169509" y="8349310"/>
                </a:moveTo>
                <a:cubicBezTo>
                  <a:pt x="13169509" y="7702672"/>
                  <a:pt x="12826403" y="7135854"/>
                  <a:pt x="12311997" y="6821123"/>
                </a:cubicBezTo>
                <a:lnTo>
                  <a:pt x="2802052" y="313320"/>
                </a:lnTo>
                <a:cubicBezTo>
                  <a:pt x="1986481" y="-245416"/>
                  <a:pt x="871766" y="-36774"/>
                  <a:pt x="313397" y="779101"/>
                </a:cubicBezTo>
                <a:cubicBezTo>
                  <a:pt x="-245476" y="1594976"/>
                  <a:pt x="-36783" y="2708911"/>
                  <a:pt x="779294" y="3267141"/>
                </a:cubicBezTo>
                <a:lnTo>
                  <a:pt x="8845566" y="8787305"/>
                </a:lnTo>
                <a:lnTo>
                  <a:pt x="3108776" y="16701545"/>
                </a:lnTo>
                <a:cubicBezTo>
                  <a:pt x="2528679" y="17501760"/>
                  <a:pt x="2707054" y="18621250"/>
                  <a:pt x="3507971" y="19201204"/>
                </a:cubicBezTo>
                <a:cubicBezTo>
                  <a:pt x="4308383" y="19781158"/>
                  <a:pt x="5428151" y="19602826"/>
                  <a:pt x="6008248" y="18802108"/>
                </a:cubicBezTo>
                <a:lnTo>
                  <a:pt x="12754650" y="9495070"/>
                </a:lnTo>
                <a:cubicBezTo>
                  <a:pt x="13013874" y="9184381"/>
                  <a:pt x="13169509" y="8785284"/>
                  <a:pt x="13169509" y="8349310"/>
                </a:cubicBezTo>
                <a:close/>
              </a:path>
            </a:pathLst>
          </a:custGeom>
          <a:blipFill dpi="0" rotWithShape="1">
            <a:blip r:embed="rId2" cstate="screen">
              <a:extLst>
                <a:ext uri="{28A0092B-C50C-407E-A947-70E740481C1C}">
                  <a14:useLocalDpi xmlns:a14="http://schemas.microsoft.com/office/drawing/2010/main"/>
                </a:ext>
              </a:extLst>
            </a:blip>
            <a:srcRect/>
            <a:stretch>
              <a:fillRect l="24187" t="25289" b="36546"/>
            </a:stretch>
          </a:blipFill>
          <a:ln w="5051" cap="flat">
            <a:noFill/>
            <a:prstDash val="solid"/>
            <a:miter/>
          </a:ln>
        </p:spPr>
        <p:txBody>
          <a:bodyPr rtlCol="0" anchor="ctr"/>
          <a:lstStyle/>
          <a:p>
            <a:endParaRPr lang="en-US"/>
          </a:p>
        </p:txBody>
      </p:sp>
      <p:pic>
        <p:nvPicPr>
          <p:cNvPr id="5" name="Graphic 4">
            <a:extLst>
              <a:ext uri="{FF2B5EF4-FFF2-40B4-BE49-F238E27FC236}">
                <a16:creationId xmlns:a16="http://schemas.microsoft.com/office/drawing/2014/main" id="{468B3BBE-1893-FF19-D022-5FFC03C9B54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179033" y="-1735591"/>
            <a:ext cx="14371033" cy="13629911"/>
          </a:xfrm>
          <a:prstGeom prst="rect">
            <a:avLst/>
          </a:prstGeom>
        </p:spPr>
      </p:pic>
      <p:sp>
        <p:nvSpPr>
          <p:cNvPr id="47" name="Tijdelijke aanduiding voor tekst 45">
            <a:extLst>
              <a:ext uri="{FF2B5EF4-FFF2-40B4-BE49-F238E27FC236}">
                <a16:creationId xmlns:a16="http://schemas.microsoft.com/office/drawing/2014/main" id="{61D297FF-9140-C94D-B47F-6D196B80BF7F}"/>
              </a:ext>
            </a:extLst>
          </p:cNvPr>
          <p:cNvSpPr>
            <a:spLocks noGrp="1"/>
          </p:cNvSpPr>
          <p:nvPr>
            <p:ph type="body" sz="quarter" idx="13" hasCustomPrompt="1"/>
          </p:nvPr>
        </p:nvSpPr>
        <p:spPr>
          <a:xfrm>
            <a:off x="758825" y="2090057"/>
            <a:ext cx="5194300" cy="2989308"/>
          </a:xfrm>
          <a:prstGeom prst="rect">
            <a:avLst/>
          </a:prstGeom>
        </p:spPr>
        <p:txBody>
          <a:bodyPr lIns="0" tIns="0" rIns="0" bIns="0" anchor="b" anchorCtr="0">
            <a:noAutofit/>
          </a:bodyPr>
          <a:lstStyle>
            <a:lvl1pPr marL="0" indent="0">
              <a:buNone/>
              <a:defRPr sz="3000" b="1" i="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Name </a:t>
            </a:r>
            <a:r>
              <a:rPr lang="nl-NL" err="1"/>
              <a:t>presentation</a:t>
            </a:r>
            <a:r>
              <a:rPr lang="nl-NL"/>
              <a:t> </a:t>
            </a:r>
            <a:br>
              <a:rPr lang="nl-NL"/>
            </a:br>
            <a:r>
              <a:rPr lang="nl-NL" err="1"/>
              <a:t>should</a:t>
            </a:r>
            <a:r>
              <a:rPr lang="nl-NL"/>
              <a:t> </a:t>
            </a:r>
            <a:r>
              <a:rPr lang="nl-NL" err="1"/>
              <a:t>be</a:t>
            </a:r>
            <a:r>
              <a:rPr lang="nl-NL"/>
              <a:t> </a:t>
            </a:r>
            <a:r>
              <a:rPr lang="nl-NL" err="1"/>
              <a:t>placed</a:t>
            </a:r>
            <a:r>
              <a:rPr lang="nl-NL"/>
              <a:t> </a:t>
            </a:r>
            <a:r>
              <a:rPr lang="nl-NL" err="1"/>
              <a:t>here</a:t>
            </a:r>
            <a:r>
              <a:rPr lang="nl-NL"/>
              <a:t>.</a:t>
            </a:r>
          </a:p>
          <a:p>
            <a:pPr lvl="0"/>
            <a:r>
              <a:rPr lang="nl-NL"/>
              <a:t>18 </a:t>
            </a:r>
            <a:r>
              <a:rPr lang="nl-NL" err="1"/>
              <a:t>characters</a:t>
            </a:r>
            <a:r>
              <a:rPr lang="nl-NL"/>
              <a:t> line </a:t>
            </a:r>
            <a:r>
              <a:rPr lang="nl-NL" err="1"/>
              <a:t>space</a:t>
            </a:r>
            <a:r>
              <a:rPr lang="nl-NL"/>
              <a:t>.</a:t>
            </a:r>
          </a:p>
        </p:txBody>
      </p:sp>
      <p:sp>
        <p:nvSpPr>
          <p:cNvPr id="49" name="Tijdelijke aanduiding voor tekst 48">
            <a:extLst>
              <a:ext uri="{FF2B5EF4-FFF2-40B4-BE49-F238E27FC236}">
                <a16:creationId xmlns:a16="http://schemas.microsoft.com/office/drawing/2014/main" id="{7ABB2458-7C8D-6342-AC63-06AFDB063C0B}"/>
              </a:ext>
            </a:extLst>
          </p:cNvPr>
          <p:cNvSpPr>
            <a:spLocks noGrp="1"/>
          </p:cNvSpPr>
          <p:nvPr>
            <p:ph type="body" sz="quarter" idx="14" hasCustomPrompt="1"/>
          </p:nvPr>
        </p:nvSpPr>
        <p:spPr>
          <a:xfrm>
            <a:off x="758825" y="5303203"/>
            <a:ext cx="4312708" cy="916622"/>
          </a:xfrm>
          <a:prstGeom prst="rect">
            <a:avLst/>
          </a:prstGeom>
        </p:spPr>
        <p:txBody>
          <a:bodyPr lIns="0" tIns="0" rIns="0" bIns="0">
            <a:noAutofit/>
          </a:bodyPr>
          <a:lstStyle>
            <a:lvl1pPr marL="0" indent="0">
              <a:buNone/>
              <a:defRPr sz="2000" b="1" i="0">
                <a:solidFill>
                  <a:schemeClr val="tx1"/>
                </a:solidFill>
                <a:latin typeface="+mj-lt"/>
                <a:cs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nl-NL" err="1"/>
              <a:t>Subtitle</a:t>
            </a:r>
            <a:r>
              <a:rPr lang="nl-NL"/>
              <a:t> </a:t>
            </a:r>
            <a:r>
              <a:rPr lang="nl-NL" err="1"/>
              <a:t>can</a:t>
            </a:r>
            <a:r>
              <a:rPr lang="nl-NL"/>
              <a:t> </a:t>
            </a:r>
            <a:r>
              <a:rPr lang="nl-NL" err="1"/>
              <a:t>be</a:t>
            </a:r>
            <a:r>
              <a:rPr lang="nl-NL"/>
              <a:t> </a:t>
            </a:r>
            <a:r>
              <a:rPr lang="nl-NL" err="1"/>
              <a:t>placed</a:t>
            </a:r>
            <a:r>
              <a:rPr lang="nl-NL"/>
              <a:t> </a:t>
            </a:r>
            <a:r>
              <a:rPr lang="nl-NL" err="1"/>
              <a:t>here</a:t>
            </a:r>
            <a:endParaRPr lang="nl-NL"/>
          </a:p>
        </p:txBody>
      </p:sp>
    </p:spTree>
    <p:extLst>
      <p:ext uri="{BB962C8B-B14F-4D97-AF65-F5344CB8AC3E}">
        <p14:creationId xmlns:p14="http://schemas.microsoft.com/office/powerpoint/2010/main" val="265080799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Graph Slide">
    <p:bg>
      <p:bgPr>
        <a:solidFill>
          <a:schemeClr val="bg2"/>
        </a:solidFill>
        <a:effectLst/>
      </p:bgPr>
    </p:bg>
    <p:spTree>
      <p:nvGrpSpPr>
        <p:cNvPr id="1" name=""/>
        <p:cNvGrpSpPr/>
        <p:nvPr/>
      </p:nvGrpSpPr>
      <p:grpSpPr>
        <a:xfrm>
          <a:off x="0" y="0"/>
          <a:ext cx="0" cy="0"/>
          <a:chOff x="0" y="0"/>
          <a:chExt cx="0" cy="0"/>
        </a:xfrm>
      </p:grpSpPr>
      <p:sp>
        <p:nvSpPr>
          <p:cNvPr id="35" name="Tijdelijke aanduiding voor dianummer 5">
            <a:extLst>
              <a:ext uri="{FF2B5EF4-FFF2-40B4-BE49-F238E27FC236}">
                <a16:creationId xmlns:a16="http://schemas.microsoft.com/office/drawing/2014/main" id="{5551DD54-D79E-2840-95B9-3EE3A8917129}"/>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p:nvPr>
        </p:nvSpPr>
        <p:spPr>
          <a:xfrm>
            <a:off x="758825" y="1"/>
            <a:ext cx="7013575" cy="952500"/>
          </a:xfrm>
          <a:prstGeom prst="rect">
            <a:avLst/>
          </a:prstGeom>
        </p:spPr>
        <p:txBody>
          <a:bodyPr vert="horz" lIns="0" tIns="0" rIns="0" bIns="0" rtlCol="0" anchor="ctr">
            <a:noAutofit/>
          </a:bodyPr>
          <a:lstStyle/>
          <a:p>
            <a:r>
              <a:rPr lang="en-GB"/>
              <a:t>Click to edit Master title style</a:t>
            </a:r>
            <a:endParaRPr lang="nl-NL"/>
          </a:p>
        </p:txBody>
      </p:sp>
      <p:sp>
        <p:nvSpPr>
          <p:cNvPr id="4" name="Chart Placeholder 3">
            <a:extLst>
              <a:ext uri="{FF2B5EF4-FFF2-40B4-BE49-F238E27FC236}">
                <a16:creationId xmlns:a16="http://schemas.microsoft.com/office/drawing/2014/main" id="{B8177F81-812D-0247-BFA8-E97EF621E73C}"/>
              </a:ext>
            </a:extLst>
          </p:cNvPr>
          <p:cNvSpPr>
            <a:spLocks noGrp="1"/>
          </p:cNvSpPr>
          <p:nvPr>
            <p:ph type="chart" sz="quarter" idx="10" hasCustomPrompt="1"/>
          </p:nvPr>
        </p:nvSpPr>
        <p:spPr>
          <a:xfrm>
            <a:off x="758825" y="1408113"/>
            <a:ext cx="5641975" cy="4416425"/>
          </a:xfrm>
          <a:prstGeom prst="rect">
            <a:avLst/>
          </a:prstGeom>
        </p:spPr>
        <p:txBody>
          <a:bodyPr/>
          <a:lstStyle>
            <a:lvl1pPr>
              <a:lnSpc>
                <a:spcPct val="100000"/>
              </a:lnSpc>
              <a:spcBef>
                <a:spcPts val="0"/>
              </a:spcBef>
              <a:defRPr sz="2000" b="0" i="0">
                <a:latin typeface="Arial" panose="020B0604020202020204" pitchFamily="34" charset="0"/>
                <a:cs typeface="Arial" panose="020B0604020202020204" pitchFamily="34" charset="0"/>
              </a:defRPr>
            </a:lvl1pPr>
          </a:lstStyle>
          <a:p>
            <a:r>
              <a:rPr lang="en-BE"/>
              <a:t>Click to insert chart</a:t>
            </a:r>
          </a:p>
        </p:txBody>
      </p:sp>
    </p:spTree>
    <p:extLst>
      <p:ext uri="{BB962C8B-B14F-4D97-AF65-F5344CB8AC3E}">
        <p14:creationId xmlns:p14="http://schemas.microsoft.com/office/powerpoint/2010/main" val="130230338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liance slide (do not edit)">
    <p:bg>
      <p:bgPr>
        <a:solidFill>
          <a:schemeClr val="bg2"/>
        </a:solidFill>
        <a:effectLst/>
      </p:bgPr>
    </p:bg>
    <p:spTree>
      <p:nvGrpSpPr>
        <p:cNvPr id="1" name=""/>
        <p:cNvGrpSpPr/>
        <p:nvPr/>
      </p:nvGrpSpPr>
      <p:grpSpPr>
        <a:xfrm>
          <a:off x="0" y="0"/>
          <a:ext cx="0" cy="0"/>
          <a:chOff x="0" y="0"/>
          <a:chExt cx="0" cy="0"/>
        </a:xfrm>
      </p:grpSpPr>
      <p:sp>
        <p:nvSpPr>
          <p:cNvPr id="35" name="Tijdelijke aanduiding voor dianummer 5">
            <a:extLst>
              <a:ext uri="{FF2B5EF4-FFF2-40B4-BE49-F238E27FC236}">
                <a16:creationId xmlns:a16="http://schemas.microsoft.com/office/drawing/2014/main" id="{5551DD54-D79E-2840-95B9-3EE3A8917129}"/>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5" y="0"/>
            <a:ext cx="7013575" cy="952500"/>
          </a:xfrm>
          <a:prstGeom prst="rect">
            <a:avLst/>
          </a:prstGeom>
        </p:spPr>
        <p:txBody>
          <a:bodyPr vert="horz" lIns="0" tIns="0" rIns="0" bIns="0" rtlCol="0" anchor="ctr">
            <a:noAutofit/>
          </a:bodyPr>
          <a:lstStyle>
            <a:lvl1pPr>
              <a:defRPr/>
            </a:lvl1pPr>
          </a:lstStyle>
          <a:p>
            <a:r>
              <a:rPr lang="nl-NL" err="1"/>
              <a:t>Competition</a:t>
            </a:r>
            <a:r>
              <a:rPr lang="nl-NL"/>
              <a:t> </a:t>
            </a:r>
            <a:r>
              <a:rPr lang="nl-NL" err="1"/>
              <a:t>law</a:t>
            </a:r>
            <a:r>
              <a:rPr lang="nl-NL"/>
              <a:t> compliance – </a:t>
            </a:r>
            <a:r>
              <a:rPr lang="nl-NL" err="1"/>
              <a:t>DO’s</a:t>
            </a:r>
            <a:r>
              <a:rPr lang="nl-NL"/>
              <a:t> </a:t>
            </a:r>
            <a:r>
              <a:rPr lang="nl-NL" err="1"/>
              <a:t>and</a:t>
            </a:r>
            <a:r>
              <a:rPr lang="nl-NL"/>
              <a:t> </a:t>
            </a:r>
            <a:r>
              <a:rPr lang="nl-NL" err="1"/>
              <a:t>DON’Ts</a:t>
            </a:r>
            <a:endParaRPr lang="nl-NL"/>
          </a:p>
        </p:txBody>
      </p:sp>
      <p:sp>
        <p:nvSpPr>
          <p:cNvPr id="2" name="Rounded Rectangle 1">
            <a:extLst>
              <a:ext uri="{FF2B5EF4-FFF2-40B4-BE49-F238E27FC236}">
                <a16:creationId xmlns:a16="http://schemas.microsoft.com/office/drawing/2014/main" id="{23EBE58E-CD1C-8644-8C80-8CD12DE2A590}"/>
              </a:ext>
            </a:extLst>
          </p:cNvPr>
          <p:cNvSpPr/>
          <p:nvPr/>
        </p:nvSpPr>
        <p:spPr>
          <a:xfrm>
            <a:off x="758826" y="1127760"/>
            <a:ext cx="5252400" cy="4815840"/>
          </a:xfrm>
          <a:prstGeom prst="roundRect">
            <a:avLst>
              <a:gd name="adj" fmla="val 337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BE"/>
          </a:p>
        </p:txBody>
      </p:sp>
      <p:sp>
        <p:nvSpPr>
          <p:cNvPr id="6" name="Rounded Rectangle 5">
            <a:extLst>
              <a:ext uri="{FF2B5EF4-FFF2-40B4-BE49-F238E27FC236}">
                <a16:creationId xmlns:a16="http://schemas.microsoft.com/office/drawing/2014/main" id="{CCE0490E-0D32-604E-9476-90E492F7B20E}"/>
              </a:ext>
            </a:extLst>
          </p:cNvPr>
          <p:cNvSpPr/>
          <p:nvPr/>
        </p:nvSpPr>
        <p:spPr>
          <a:xfrm>
            <a:off x="6178839" y="1127760"/>
            <a:ext cx="5254047" cy="4815840"/>
          </a:xfrm>
          <a:prstGeom prst="roundRect">
            <a:avLst>
              <a:gd name="adj" fmla="val 2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BE"/>
          </a:p>
        </p:txBody>
      </p:sp>
      <p:sp>
        <p:nvSpPr>
          <p:cNvPr id="3" name="TextBox 2">
            <a:extLst>
              <a:ext uri="{FF2B5EF4-FFF2-40B4-BE49-F238E27FC236}">
                <a16:creationId xmlns:a16="http://schemas.microsoft.com/office/drawing/2014/main" id="{16892515-90DF-FB4A-ACD8-A997BCA9B0F5}"/>
              </a:ext>
            </a:extLst>
          </p:cNvPr>
          <p:cNvSpPr txBox="1"/>
          <p:nvPr/>
        </p:nvSpPr>
        <p:spPr>
          <a:xfrm>
            <a:off x="945947" y="1287716"/>
            <a:ext cx="1076444" cy="384721"/>
          </a:xfrm>
          <a:prstGeom prst="rect">
            <a:avLst/>
          </a:prstGeom>
          <a:noFill/>
        </p:spPr>
        <p:txBody>
          <a:bodyPr wrap="square" lIns="0" tIns="0" rIns="0" bIns="0" rtlCol="0">
            <a:spAutoFit/>
          </a:bodyPr>
          <a:lstStyle/>
          <a:p>
            <a:r>
              <a:rPr lang="en-BE" sz="2500" b="1">
                <a:solidFill>
                  <a:schemeClr val="bg1"/>
                </a:solidFill>
                <a:latin typeface="+mj-lt"/>
              </a:rPr>
              <a:t>DO’s</a:t>
            </a:r>
          </a:p>
        </p:txBody>
      </p:sp>
      <p:sp>
        <p:nvSpPr>
          <p:cNvPr id="8" name="TextBox 7">
            <a:extLst>
              <a:ext uri="{FF2B5EF4-FFF2-40B4-BE49-F238E27FC236}">
                <a16:creationId xmlns:a16="http://schemas.microsoft.com/office/drawing/2014/main" id="{F7720046-04EB-3C46-9650-96C3ADB6BD93}"/>
              </a:ext>
            </a:extLst>
          </p:cNvPr>
          <p:cNvSpPr txBox="1"/>
          <p:nvPr/>
        </p:nvSpPr>
        <p:spPr>
          <a:xfrm>
            <a:off x="6340463" y="1286123"/>
            <a:ext cx="1585730" cy="384721"/>
          </a:xfrm>
          <a:prstGeom prst="rect">
            <a:avLst/>
          </a:prstGeom>
          <a:noFill/>
        </p:spPr>
        <p:txBody>
          <a:bodyPr wrap="square" lIns="0" tIns="0" rIns="0" bIns="0" rtlCol="0">
            <a:spAutoFit/>
          </a:bodyPr>
          <a:lstStyle/>
          <a:p>
            <a:r>
              <a:rPr lang="en-BE" sz="2500" b="1">
                <a:solidFill>
                  <a:schemeClr val="bg1"/>
                </a:solidFill>
                <a:latin typeface="+mj-lt"/>
              </a:rPr>
              <a:t>DON’Ts</a:t>
            </a:r>
          </a:p>
        </p:txBody>
      </p:sp>
      <p:sp>
        <p:nvSpPr>
          <p:cNvPr id="4" name="TextBox 3">
            <a:extLst>
              <a:ext uri="{FF2B5EF4-FFF2-40B4-BE49-F238E27FC236}">
                <a16:creationId xmlns:a16="http://schemas.microsoft.com/office/drawing/2014/main" id="{9898E3F3-190B-E541-8D79-6739D3AD7E3A}"/>
              </a:ext>
            </a:extLst>
          </p:cNvPr>
          <p:cNvSpPr txBox="1"/>
          <p:nvPr/>
        </p:nvSpPr>
        <p:spPr>
          <a:xfrm>
            <a:off x="951358" y="1723723"/>
            <a:ext cx="4946252" cy="4090863"/>
          </a:xfrm>
          <a:prstGeom prst="rect">
            <a:avLst/>
          </a:prstGeom>
          <a:noFill/>
        </p:spPr>
        <p:txBody>
          <a:bodyPr wrap="square" lIns="0" tIns="0" rIns="0" bIns="0" rtlCol="0">
            <a:spAutoFit/>
          </a:bodyPr>
          <a:lstStyle/>
          <a:p>
            <a:r>
              <a:rPr lang="en-GB" sz="1000" b="1">
                <a:solidFill>
                  <a:schemeClr val="bg1"/>
                </a:solidFill>
              </a:rPr>
              <a:t>﻿To ensure that no violation of competition law occurs in the context of a meeting please observe the following protocol, together with the chairperson:­­­­­</a:t>
            </a:r>
          </a:p>
          <a:p>
            <a:endParaRPr lang="en-GB" sz="1000">
              <a:solidFill>
                <a:schemeClr val="bg1"/>
              </a:solidFill>
            </a:endParaRPr>
          </a:p>
          <a:p>
            <a:pPr>
              <a:spcAft>
                <a:spcPts val="500"/>
              </a:spcAft>
            </a:pPr>
            <a:r>
              <a:rPr lang="en-GB" sz="1000" b="1">
                <a:solidFill>
                  <a:schemeClr val="bg1"/>
                </a:solidFill>
              </a:rPr>
              <a:t>PREPARATION OF THE MEETING</a:t>
            </a:r>
          </a:p>
          <a:p>
            <a:pPr marL="171450" indent="-171450">
              <a:buClr>
                <a:schemeClr val="tx2"/>
              </a:buClr>
              <a:buFont typeface="Wingdings" pitchFamily="2" charset="2"/>
              <a:buChar char="§"/>
            </a:pPr>
            <a:r>
              <a:rPr lang="en-GB" sz="1000">
                <a:solidFill>
                  <a:schemeClr val="bg1"/>
                </a:solidFill>
              </a:rPr>
              <a:t>The agenda and meeting documents must not include issues relevant to </a:t>
            </a:r>
            <a:br>
              <a:rPr lang="en-GB" sz="1000">
                <a:solidFill>
                  <a:schemeClr val="bg1"/>
                </a:solidFill>
              </a:rPr>
            </a:br>
            <a:r>
              <a:rPr lang="en-GB" sz="1000">
                <a:solidFill>
                  <a:schemeClr val="bg1"/>
                </a:solidFill>
              </a:rPr>
              <a:t>competition law</a:t>
            </a:r>
          </a:p>
          <a:p>
            <a:endParaRPr lang="en-GB" sz="1000">
              <a:solidFill>
                <a:schemeClr val="bg1"/>
              </a:solidFill>
            </a:endParaRPr>
          </a:p>
          <a:p>
            <a:pPr>
              <a:spcAft>
                <a:spcPts val="500"/>
              </a:spcAft>
            </a:pPr>
            <a:r>
              <a:rPr lang="en-GB" sz="1000" b="1">
                <a:solidFill>
                  <a:schemeClr val="bg1"/>
                </a:solidFill>
              </a:rPr>
              <a:t>DURING THE MEETING</a:t>
            </a:r>
          </a:p>
          <a:p>
            <a:pPr marL="171450" indent="-171450">
              <a:spcAft>
                <a:spcPts val="800"/>
              </a:spcAft>
              <a:buClr>
                <a:schemeClr val="tx2"/>
              </a:buClr>
              <a:buFont typeface="Wingdings" pitchFamily="2" charset="2"/>
              <a:buChar char="§"/>
            </a:pPr>
            <a:r>
              <a:rPr lang="en-GB" sz="1000">
                <a:solidFill>
                  <a:schemeClr val="bg1"/>
                </a:solidFill>
              </a:rPr>
              <a:t>Discussions should be limited to the agenda topics that were sent in advance</a:t>
            </a:r>
          </a:p>
          <a:p>
            <a:pPr marL="171450" indent="-171450">
              <a:spcAft>
                <a:spcPts val="800"/>
              </a:spcAft>
              <a:buClr>
                <a:schemeClr val="tx2"/>
              </a:buClr>
              <a:buFont typeface="Wingdings" pitchFamily="2" charset="2"/>
              <a:buChar char="§"/>
            </a:pPr>
            <a:r>
              <a:rPr lang="en-GB" sz="1000">
                <a:solidFill>
                  <a:schemeClr val="bg1"/>
                </a:solidFill>
              </a:rPr>
              <a:t>Take minutes of the full meeting</a:t>
            </a:r>
          </a:p>
          <a:p>
            <a:pPr marL="171450" indent="-171450">
              <a:spcAft>
                <a:spcPts val="200"/>
              </a:spcAft>
              <a:buClr>
                <a:schemeClr val="tx2"/>
              </a:buClr>
              <a:buFont typeface="Wingdings" pitchFamily="2" charset="2"/>
              <a:buChar char="§"/>
            </a:pPr>
            <a:r>
              <a:rPr lang="en-GB" sz="1000">
                <a:solidFill>
                  <a:schemeClr val="bg1"/>
                </a:solidFill>
              </a:rPr>
              <a:t>In the instance of a spontaneous statement relevant to competition law, you must respond immediately:</a:t>
            </a:r>
          </a:p>
          <a:p>
            <a:pPr marL="171450" lvl="0" indent="-171450">
              <a:spcAft>
                <a:spcPts val="200"/>
              </a:spcAft>
              <a:buFont typeface="Wingdings" pitchFamily="2" charset="2"/>
              <a:buChar char="§"/>
            </a:pPr>
            <a:r>
              <a:rPr lang="en-GB" sz="1000">
                <a:solidFill>
                  <a:schemeClr val="bg1"/>
                </a:solidFill>
              </a:rPr>
              <a:t>Actively dissociate yourself from the discussion</a:t>
            </a:r>
          </a:p>
          <a:p>
            <a:pPr marL="171450" lvl="0" indent="-171450">
              <a:spcAft>
                <a:spcPts val="200"/>
              </a:spcAft>
              <a:buFont typeface="Wingdings" pitchFamily="2" charset="2"/>
              <a:buChar char="§"/>
            </a:pPr>
            <a:r>
              <a:rPr lang="en-GB" sz="1000">
                <a:solidFill>
                  <a:schemeClr val="bg1"/>
                </a:solidFill>
              </a:rPr>
              <a:t>Point out to participants that this issue must not be discussed</a:t>
            </a:r>
          </a:p>
          <a:p>
            <a:pPr marL="171450" lvl="0" indent="-171450">
              <a:spcAft>
                <a:spcPts val="200"/>
              </a:spcAft>
              <a:buFont typeface="Wingdings" pitchFamily="2" charset="2"/>
              <a:buChar char="§"/>
            </a:pPr>
            <a:r>
              <a:rPr lang="en-GB" sz="1000">
                <a:solidFill>
                  <a:schemeClr val="bg1"/>
                </a:solidFill>
              </a:rPr>
              <a:t>If necessary, postpone the discussion until you have received the legal clarifications </a:t>
            </a:r>
          </a:p>
          <a:p>
            <a:pPr marL="171450" lvl="0" indent="-171450">
              <a:spcAft>
                <a:spcPts val="200"/>
              </a:spcAft>
              <a:buFont typeface="Wingdings" pitchFamily="2" charset="2"/>
              <a:buChar char="§"/>
            </a:pPr>
            <a:r>
              <a:rPr lang="en-GB" sz="1000">
                <a:solidFill>
                  <a:schemeClr val="bg1"/>
                </a:solidFill>
              </a:rPr>
              <a:t>If the discussion continues, notify your objection to the proceedings, suspend the meeting or leave the meeting space. Any action taken in this regard must be recorded in the minutes </a:t>
            </a:r>
          </a:p>
          <a:p>
            <a:pPr marL="171450" lvl="0" indent="-171450">
              <a:spcAft>
                <a:spcPts val="200"/>
              </a:spcAft>
              <a:buFont typeface="Wingdings" pitchFamily="2" charset="2"/>
              <a:buChar char="§"/>
            </a:pPr>
            <a:r>
              <a:rPr lang="en-GB" sz="1000">
                <a:solidFill>
                  <a:schemeClr val="bg1"/>
                </a:solidFill>
              </a:rPr>
              <a:t>Inform the legal counsel of Plastics Europe or your company about the incident </a:t>
            </a:r>
          </a:p>
          <a:p>
            <a:pPr marL="171450" indent="-171450">
              <a:buFont typeface="Arial" panose="020B0604020202020204" pitchFamily="34" charset="0"/>
              <a:buChar char="•"/>
            </a:pPr>
            <a:endParaRPr lang="en-GB" sz="1000">
              <a:solidFill>
                <a:schemeClr val="bg1"/>
              </a:solidFill>
            </a:endParaRPr>
          </a:p>
          <a:p>
            <a:pPr>
              <a:spcAft>
                <a:spcPts val="500"/>
              </a:spcAft>
            </a:pPr>
            <a:r>
              <a:rPr lang="en-GB" sz="1000" b="1">
                <a:solidFill>
                  <a:schemeClr val="bg1"/>
                </a:solidFill>
              </a:rPr>
              <a:t>AFTER THE MEETING</a:t>
            </a:r>
          </a:p>
          <a:p>
            <a:pPr marL="171450" indent="-171450">
              <a:buClr>
                <a:schemeClr val="tx2"/>
              </a:buClr>
              <a:buFont typeface="Wingdings" pitchFamily="2" charset="2"/>
              <a:buChar char="§"/>
            </a:pPr>
            <a:r>
              <a:rPr lang="en-GB" sz="1000">
                <a:solidFill>
                  <a:schemeClr val="bg1"/>
                </a:solidFill>
              </a:rPr>
              <a:t>The minutes of meetings should be short, concise and straightforward </a:t>
            </a:r>
          </a:p>
          <a:p>
            <a:endParaRPr lang="en-BE" sz="1000">
              <a:solidFill>
                <a:schemeClr val="bg1"/>
              </a:solidFill>
            </a:endParaRPr>
          </a:p>
        </p:txBody>
      </p:sp>
      <p:pic>
        <p:nvPicPr>
          <p:cNvPr id="7" name="Picture 6">
            <a:extLst>
              <a:ext uri="{FF2B5EF4-FFF2-40B4-BE49-F238E27FC236}">
                <a16:creationId xmlns:a16="http://schemas.microsoft.com/office/drawing/2014/main" id="{14C259D0-6EC7-CB41-A5C3-1AC0F591279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00555" y="2437168"/>
            <a:ext cx="176721" cy="176721"/>
          </a:xfrm>
          <a:prstGeom prst="rect">
            <a:avLst/>
          </a:prstGeom>
        </p:spPr>
      </p:pic>
      <p:sp>
        <p:nvSpPr>
          <p:cNvPr id="15" name="TextBox 14">
            <a:extLst>
              <a:ext uri="{FF2B5EF4-FFF2-40B4-BE49-F238E27FC236}">
                <a16:creationId xmlns:a16="http://schemas.microsoft.com/office/drawing/2014/main" id="{6B9C0AB0-94C9-3045-8BDD-AA4E24DE38E8}"/>
              </a:ext>
            </a:extLst>
          </p:cNvPr>
          <p:cNvSpPr txBox="1"/>
          <p:nvPr/>
        </p:nvSpPr>
        <p:spPr>
          <a:xfrm>
            <a:off x="6340463" y="1723723"/>
            <a:ext cx="5019974" cy="4080604"/>
          </a:xfrm>
          <a:prstGeom prst="rect">
            <a:avLst/>
          </a:prstGeom>
          <a:noFill/>
        </p:spPr>
        <p:txBody>
          <a:bodyPr wrap="square" lIns="0" tIns="0" rIns="0" bIns="0" rtlCol="0">
            <a:spAutoFit/>
          </a:bodyPr>
          <a:lstStyle/>
          <a:p>
            <a:pPr>
              <a:spcAft>
                <a:spcPts val="500"/>
              </a:spcAft>
            </a:pPr>
            <a:r>
              <a:rPr lang="en-GB" sz="1000" b="1">
                <a:solidFill>
                  <a:schemeClr val="bg1"/>
                </a:solidFill>
              </a:rPr>
              <a:t>﻿Employees of competing companies are not allowed to formally or informally discuss, exchange information or make arrangements regarding any of the following points:</a:t>
            </a:r>
            <a:endParaRPr lang="en-GB" sz="1000" b="0">
              <a:solidFill>
                <a:schemeClr val="bg1"/>
              </a:solidFill>
            </a:endParaRPr>
          </a:p>
          <a:p>
            <a:pPr>
              <a:spcAft>
                <a:spcPts val="500"/>
              </a:spcAft>
            </a:pPr>
            <a:r>
              <a:rPr lang="en-GB" sz="1000" b="1">
                <a:solidFill>
                  <a:schemeClr val="bg1"/>
                </a:solidFill>
              </a:rPr>
              <a:t>PRICES, in particular:</a:t>
            </a:r>
          </a:p>
          <a:p>
            <a:pPr marL="171450" indent="-171450">
              <a:spcAft>
                <a:spcPts val="500"/>
              </a:spcAft>
              <a:buClr>
                <a:schemeClr val="accent4"/>
              </a:buClr>
              <a:buFont typeface="Arial" panose="020B0604020202020204" pitchFamily="34" charset="0"/>
              <a:buChar char="•"/>
            </a:pPr>
            <a:r>
              <a:rPr lang="en-GB" sz="1000" b="0">
                <a:solidFill>
                  <a:schemeClr val="bg1"/>
                </a:solidFill>
              </a:rPr>
              <a:t>Pricing, price differences and pricing strategies</a:t>
            </a:r>
          </a:p>
          <a:p>
            <a:pPr marL="171450" indent="-171450">
              <a:spcAft>
                <a:spcPts val="500"/>
              </a:spcAft>
              <a:buClr>
                <a:schemeClr val="accent4"/>
              </a:buClr>
              <a:buFont typeface="Arial" panose="020B0604020202020204" pitchFamily="34" charset="0"/>
              <a:buChar char="•"/>
            </a:pPr>
            <a:r>
              <a:rPr lang="en-GB" sz="1000" b="0">
                <a:solidFill>
                  <a:schemeClr val="bg1"/>
                </a:solidFill>
              </a:rPr>
              <a:t>Individual sales and payment terms; individual discounts, credits and credit conditions</a:t>
            </a:r>
          </a:p>
          <a:p>
            <a:pPr>
              <a:spcAft>
                <a:spcPts val="300"/>
              </a:spcAft>
            </a:pPr>
            <a:r>
              <a:rPr lang="en-GB" sz="1000" b="1">
                <a:solidFill>
                  <a:schemeClr val="bg1"/>
                </a:solidFill>
              </a:rPr>
              <a:t>PRODUCTION, in particular:</a:t>
            </a:r>
          </a:p>
          <a:p>
            <a:pPr marL="171450" indent="-171450">
              <a:spcAft>
                <a:spcPts val="500"/>
              </a:spcAft>
              <a:buClr>
                <a:schemeClr val="accent4"/>
              </a:buClr>
              <a:buFont typeface="Arial" panose="020B0604020202020204" pitchFamily="34" charset="0"/>
              <a:buChar char="•"/>
            </a:pPr>
            <a:r>
              <a:rPr lang="en-GB" sz="1000" b="0">
                <a:solidFill>
                  <a:schemeClr val="bg1"/>
                </a:solidFill>
              </a:rPr>
              <a:t>Individual production or sales costs, costing formulas, methods of cost calculation, costs of production, acquiring, inventory, sales, etc. of products or product groups</a:t>
            </a:r>
          </a:p>
          <a:p>
            <a:pPr marL="171450" indent="-171450">
              <a:spcAft>
                <a:spcPts val="500"/>
              </a:spcAft>
              <a:buClr>
                <a:schemeClr val="accent4"/>
              </a:buClr>
              <a:buFont typeface="Arial" panose="020B0604020202020204" pitchFamily="34" charset="0"/>
              <a:buChar char="•"/>
            </a:pPr>
            <a:r>
              <a:rPr lang="en-GB" sz="1000" b="0">
                <a:solidFill>
                  <a:schemeClr val="bg1"/>
                </a:solidFill>
              </a:rPr>
              <a:t>Changes in production, e.g. for </a:t>
            </a:r>
            <a:r>
              <a:rPr lang="en-GB" sz="1000" b="0" err="1">
                <a:solidFill>
                  <a:schemeClr val="bg1"/>
                </a:solidFill>
              </a:rPr>
              <a:t>maintening</a:t>
            </a:r>
            <a:r>
              <a:rPr lang="en-GB" sz="1000" b="0">
                <a:solidFill>
                  <a:schemeClr val="bg1"/>
                </a:solidFill>
              </a:rPr>
              <a:t> or limiting the market supply of a product</a:t>
            </a:r>
          </a:p>
          <a:p>
            <a:pPr>
              <a:spcAft>
                <a:spcPts val="300"/>
              </a:spcAft>
            </a:pPr>
            <a:r>
              <a:rPr lang="en-GB" sz="1000" b="1">
                <a:solidFill>
                  <a:schemeClr val="bg1"/>
                </a:solidFill>
              </a:rPr>
              <a:t>TRANSPORTATION, in particular:</a:t>
            </a:r>
          </a:p>
          <a:p>
            <a:pPr marL="171450" indent="-171450">
              <a:spcAft>
                <a:spcPts val="500"/>
              </a:spcAft>
              <a:buClr>
                <a:schemeClr val="accent4"/>
              </a:buClr>
              <a:buFont typeface="Arial" panose="020B0604020202020204" pitchFamily="34" charset="0"/>
              <a:buChar char="•"/>
            </a:pPr>
            <a:r>
              <a:rPr lang="en-GB" sz="1000" b="0">
                <a:solidFill>
                  <a:schemeClr val="bg1"/>
                </a:solidFill>
              </a:rPr>
              <a:t>Rates or rate policies for individual shipments, including basing point systems, </a:t>
            </a:r>
            <a:br>
              <a:rPr lang="en-GB" sz="1000" b="0">
                <a:solidFill>
                  <a:schemeClr val="bg1"/>
                </a:solidFill>
              </a:rPr>
            </a:br>
            <a:r>
              <a:rPr lang="en-GB" sz="1000" b="0">
                <a:solidFill>
                  <a:schemeClr val="bg1"/>
                </a:solidFill>
              </a:rPr>
              <a:t>zone prices, freight, etc.</a:t>
            </a:r>
          </a:p>
          <a:p>
            <a:pPr>
              <a:spcAft>
                <a:spcPts val="300"/>
              </a:spcAft>
            </a:pPr>
            <a:r>
              <a:rPr lang="en-GB" sz="1000" b="1">
                <a:solidFill>
                  <a:schemeClr val="bg1"/>
                </a:solidFill>
              </a:rPr>
              <a:t>FUTURE MARKET BEHAVIOUR, in particular:</a:t>
            </a:r>
          </a:p>
          <a:p>
            <a:pPr marL="171450" indent="-171450">
              <a:spcAft>
                <a:spcPts val="500"/>
              </a:spcAft>
              <a:buClr>
                <a:schemeClr val="accent4"/>
              </a:buClr>
              <a:buFont typeface="Arial" panose="020B0604020202020204" pitchFamily="34" charset="0"/>
              <a:buChar char="•"/>
            </a:pPr>
            <a:r>
              <a:rPr lang="en-GB" sz="1000" b="0">
                <a:solidFill>
                  <a:schemeClr val="bg1"/>
                </a:solidFill>
              </a:rPr>
              <a:t>Plans of individual companies concerning technology, investment, design, production, distribution and marketing of certain products</a:t>
            </a:r>
          </a:p>
          <a:p>
            <a:pPr marL="171450" indent="-171450">
              <a:spcAft>
                <a:spcPts val="500"/>
              </a:spcAft>
              <a:buClr>
                <a:schemeClr val="accent4"/>
              </a:buClr>
              <a:buFont typeface="Arial" panose="020B0604020202020204" pitchFamily="34" charset="0"/>
              <a:buChar char="•"/>
            </a:pPr>
            <a:r>
              <a:rPr lang="en-GB" sz="1000" b="0">
                <a:solidFill>
                  <a:schemeClr val="bg1"/>
                </a:solidFill>
              </a:rPr>
              <a:t>Agreement on market allocation either geographically or by customers</a:t>
            </a:r>
          </a:p>
          <a:p>
            <a:pPr marL="171450" indent="-171450">
              <a:spcAft>
                <a:spcPts val="500"/>
              </a:spcAft>
              <a:buClr>
                <a:schemeClr val="accent4"/>
              </a:buClr>
              <a:buFont typeface="Arial" panose="020B0604020202020204" pitchFamily="34" charset="0"/>
              <a:buChar char="•"/>
            </a:pPr>
            <a:r>
              <a:rPr lang="en-GB" sz="1000" b="0">
                <a:solidFill>
                  <a:schemeClr val="bg1"/>
                </a:solidFill>
              </a:rPr>
              <a:t>Matters related to actual or potential suppliers or customers, particularly </a:t>
            </a:r>
            <a:br>
              <a:rPr lang="en-GB" sz="1000" b="0">
                <a:solidFill>
                  <a:schemeClr val="bg1"/>
                </a:solidFill>
              </a:rPr>
            </a:br>
            <a:r>
              <a:rPr lang="en-GB" sz="1000" b="0">
                <a:solidFill>
                  <a:schemeClr val="bg1"/>
                </a:solidFill>
              </a:rPr>
              <a:t>if this might have the effect of excluding them from any market or </a:t>
            </a:r>
            <a:br>
              <a:rPr lang="en-GB" sz="1000" b="0">
                <a:solidFill>
                  <a:schemeClr val="bg1"/>
                </a:solidFill>
              </a:rPr>
            </a:br>
            <a:r>
              <a:rPr lang="en-GB" sz="1000" b="0">
                <a:solidFill>
                  <a:schemeClr val="bg1"/>
                </a:solidFill>
              </a:rPr>
              <a:t>influencing the business conduct of other companies toward them</a:t>
            </a:r>
          </a:p>
          <a:p>
            <a:pPr marL="171450" indent="-171450">
              <a:spcAft>
                <a:spcPts val="500"/>
              </a:spcAft>
              <a:buClr>
                <a:schemeClr val="accent4"/>
              </a:buClr>
              <a:buFont typeface="Arial" panose="020B0604020202020204" pitchFamily="34" charset="0"/>
              <a:buChar char="•"/>
            </a:pPr>
            <a:r>
              <a:rPr lang="en-GB" sz="1000" b="0">
                <a:solidFill>
                  <a:schemeClr val="bg1"/>
                </a:solidFill>
              </a:rPr>
              <a:t>‘Blacklists’ or boycotts of customers, competitors or suppliers</a:t>
            </a:r>
            <a:endParaRPr lang="en-BE" sz="1000" b="0">
              <a:solidFill>
                <a:schemeClr val="bg1"/>
              </a:solidFill>
            </a:endParaRPr>
          </a:p>
        </p:txBody>
      </p:sp>
      <p:pic>
        <p:nvPicPr>
          <p:cNvPr id="17" name="Picture 16">
            <a:extLst>
              <a:ext uri="{FF2B5EF4-FFF2-40B4-BE49-F238E27FC236}">
                <a16:creationId xmlns:a16="http://schemas.microsoft.com/office/drawing/2014/main" id="{A8083E35-DEC1-4A49-A0C4-506AF5661B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00554" y="3081553"/>
            <a:ext cx="176721" cy="176721"/>
          </a:xfrm>
          <a:prstGeom prst="rect">
            <a:avLst/>
          </a:prstGeom>
        </p:spPr>
      </p:pic>
      <p:pic>
        <p:nvPicPr>
          <p:cNvPr id="18" name="Picture 17">
            <a:extLst>
              <a:ext uri="{FF2B5EF4-FFF2-40B4-BE49-F238E27FC236}">
                <a16:creationId xmlns:a16="http://schemas.microsoft.com/office/drawing/2014/main" id="{6147258F-D892-2C46-AEBA-6F1DEE01A6A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00553" y="3318143"/>
            <a:ext cx="176721" cy="176721"/>
          </a:xfrm>
          <a:prstGeom prst="rect">
            <a:avLst/>
          </a:prstGeom>
        </p:spPr>
      </p:pic>
      <p:pic>
        <p:nvPicPr>
          <p:cNvPr id="19" name="Picture 18">
            <a:extLst>
              <a:ext uri="{FF2B5EF4-FFF2-40B4-BE49-F238E27FC236}">
                <a16:creationId xmlns:a16="http://schemas.microsoft.com/office/drawing/2014/main" id="{27E130E3-5056-F740-8F6F-4E77F575174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00553" y="3600622"/>
            <a:ext cx="176721" cy="176721"/>
          </a:xfrm>
          <a:prstGeom prst="rect">
            <a:avLst/>
          </a:prstGeom>
        </p:spPr>
      </p:pic>
      <p:pic>
        <p:nvPicPr>
          <p:cNvPr id="20" name="Picture 19">
            <a:extLst>
              <a:ext uri="{FF2B5EF4-FFF2-40B4-BE49-F238E27FC236}">
                <a16:creationId xmlns:a16="http://schemas.microsoft.com/office/drawing/2014/main" id="{0E1D520E-7971-7A4E-B244-86D81BC0B9B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00553" y="5461172"/>
            <a:ext cx="176721" cy="176721"/>
          </a:xfrm>
          <a:prstGeom prst="rect">
            <a:avLst/>
          </a:prstGeom>
        </p:spPr>
      </p:pic>
      <p:pic>
        <p:nvPicPr>
          <p:cNvPr id="21" name="Picture 20">
            <a:extLst>
              <a:ext uri="{FF2B5EF4-FFF2-40B4-BE49-F238E27FC236}">
                <a16:creationId xmlns:a16="http://schemas.microsoft.com/office/drawing/2014/main" id="{272A99C2-4F23-0D46-ACF7-A83C06536FC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2474952"/>
            <a:ext cx="143314" cy="143314"/>
          </a:xfrm>
          <a:prstGeom prst="rect">
            <a:avLst/>
          </a:prstGeom>
        </p:spPr>
      </p:pic>
      <p:pic>
        <p:nvPicPr>
          <p:cNvPr id="22" name="Picture 21">
            <a:extLst>
              <a:ext uri="{FF2B5EF4-FFF2-40B4-BE49-F238E27FC236}">
                <a16:creationId xmlns:a16="http://schemas.microsoft.com/office/drawing/2014/main" id="{ED90E244-9A29-3B4D-BA49-85C996F79E9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2684721"/>
            <a:ext cx="143314" cy="143314"/>
          </a:xfrm>
          <a:prstGeom prst="rect">
            <a:avLst/>
          </a:prstGeom>
        </p:spPr>
      </p:pic>
      <p:pic>
        <p:nvPicPr>
          <p:cNvPr id="23" name="Picture 22">
            <a:extLst>
              <a:ext uri="{FF2B5EF4-FFF2-40B4-BE49-F238E27FC236}">
                <a16:creationId xmlns:a16="http://schemas.microsoft.com/office/drawing/2014/main" id="{19AAC802-08BB-A44E-A62D-83088ACE680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3083293"/>
            <a:ext cx="143314" cy="143314"/>
          </a:xfrm>
          <a:prstGeom prst="rect">
            <a:avLst/>
          </a:prstGeom>
        </p:spPr>
      </p:pic>
      <p:pic>
        <p:nvPicPr>
          <p:cNvPr id="24" name="Picture 23">
            <a:extLst>
              <a:ext uri="{FF2B5EF4-FFF2-40B4-BE49-F238E27FC236}">
                <a16:creationId xmlns:a16="http://schemas.microsoft.com/office/drawing/2014/main" id="{397C1BBB-CB3A-7A43-9252-1A29C653ADF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3437429"/>
            <a:ext cx="143314" cy="143314"/>
          </a:xfrm>
          <a:prstGeom prst="rect">
            <a:avLst/>
          </a:prstGeom>
        </p:spPr>
      </p:pic>
      <p:pic>
        <p:nvPicPr>
          <p:cNvPr id="25" name="Picture 24">
            <a:extLst>
              <a:ext uri="{FF2B5EF4-FFF2-40B4-BE49-F238E27FC236}">
                <a16:creationId xmlns:a16="http://schemas.microsoft.com/office/drawing/2014/main" id="{5B47F2AE-FA8F-5B4C-B5BE-C080F8E5B14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3863317"/>
            <a:ext cx="143314" cy="143314"/>
          </a:xfrm>
          <a:prstGeom prst="rect">
            <a:avLst/>
          </a:prstGeom>
        </p:spPr>
      </p:pic>
      <p:pic>
        <p:nvPicPr>
          <p:cNvPr id="26" name="Picture 25">
            <a:extLst>
              <a:ext uri="{FF2B5EF4-FFF2-40B4-BE49-F238E27FC236}">
                <a16:creationId xmlns:a16="http://schemas.microsoft.com/office/drawing/2014/main" id="{05A87C64-242B-8846-80CF-F300302159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4433845"/>
            <a:ext cx="143314" cy="143314"/>
          </a:xfrm>
          <a:prstGeom prst="rect">
            <a:avLst/>
          </a:prstGeom>
        </p:spPr>
      </p:pic>
      <p:pic>
        <p:nvPicPr>
          <p:cNvPr id="27" name="Picture 26">
            <a:extLst>
              <a:ext uri="{FF2B5EF4-FFF2-40B4-BE49-F238E27FC236}">
                <a16:creationId xmlns:a16="http://schemas.microsoft.com/office/drawing/2014/main" id="{91EEB545-8FF4-E348-8533-514F63DD47B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4800776"/>
            <a:ext cx="143314" cy="143314"/>
          </a:xfrm>
          <a:prstGeom prst="rect">
            <a:avLst/>
          </a:prstGeom>
        </p:spPr>
      </p:pic>
      <p:pic>
        <p:nvPicPr>
          <p:cNvPr id="28" name="Picture 27">
            <a:extLst>
              <a:ext uri="{FF2B5EF4-FFF2-40B4-BE49-F238E27FC236}">
                <a16:creationId xmlns:a16="http://schemas.microsoft.com/office/drawing/2014/main" id="{0F55D269-010B-2E4B-A763-15831C0DBC1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5042473"/>
            <a:ext cx="143314" cy="143314"/>
          </a:xfrm>
          <a:prstGeom prst="rect">
            <a:avLst/>
          </a:prstGeom>
        </p:spPr>
      </p:pic>
      <p:pic>
        <p:nvPicPr>
          <p:cNvPr id="29" name="Picture 28">
            <a:extLst>
              <a:ext uri="{FF2B5EF4-FFF2-40B4-BE49-F238E27FC236}">
                <a16:creationId xmlns:a16="http://schemas.microsoft.com/office/drawing/2014/main" id="{76262EE4-6BD1-2245-AD29-DB64200B17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40463" y="5533300"/>
            <a:ext cx="143314" cy="143314"/>
          </a:xfrm>
          <a:prstGeom prst="rect">
            <a:avLst/>
          </a:prstGeom>
        </p:spPr>
      </p:pic>
      <p:pic>
        <p:nvPicPr>
          <p:cNvPr id="10" name="Picture 9" descr="Icon&#10;&#10;Description automatically generated">
            <a:extLst>
              <a:ext uri="{FF2B5EF4-FFF2-40B4-BE49-F238E27FC236}">
                <a16:creationId xmlns:a16="http://schemas.microsoft.com/office/drawing/2014/main" id="{C5BC1259-2F1F-FC43-B722-A6CB8A611F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1484" y="5041612"/>
            <a:ext cx="827686" cy="827686"/>
          </a:xfrm>
          <a:prstGeom prst="rect">
            <a:avLst/>
          </a:prstGeom>
        </p:spPr>
      </p:pic>
      <p:pic>
        <p:nvPicPr>
          <p:cNvPr id="32" name="Picture 31">
            <a:extLst>
              <a:ext uri="{FF2B5EF4-FFF2-40B4-BE49-F238E27FC236}">
                <a16:creationId xmlns:a16="http://schemas.microsoft.com/office/drawing/2014/main" id="{2816ABB3-A76B-9949-9694-D26F7AA42AE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32751" y="5039742"/>
            <a:ext cx="827686" cy="827686"/>
          </a:xfrm>
          <a:prstGeom prst="rect">
            <a:avLst/>
          </a:prstGeom>
        </p:spPr>
      </p:pic>
    </p:spTree>
    <p:extLst>
      <p:ext uri="{BB962C8B-B14F-4D97-AF65-F5344CB8AC3E}">
        <p14:creationId xmlns:p14="http://schemas.microsoft.com/office/powerpoint/2010/main" val="267930771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d text image left jade">
    <p:spTree>
      <p:nvGrpSpPr>
        <p:cNvPr id="1" name=""/>
        <p:cNvGrpSpPr/>
        <p:nvPr/>
      </p:nvGrpSpPr>
      <p:grpSpPr>
        <a:xfrm>
          <a:off x="0" y="0"/>
          <a:ext cx="0" cy="0"/>
          <a:chOff x="0" y="0"/>
          <a:chExt cx="0" cy="0"/>
        </a:xfrm>
      </p:grpSpPr>
      <p:sp>
        <p:nvSpPr>
          <p:cNvPr id="10" name="Tijdelijke aanduiding voor afbeelding 8">
            <a:extLst>
              <a:ext uri="{FF2B5EF4-FFF2-40B4-BE49-F238E27FC236}">
                <a16:creationId xmlns:a16="http://schemas.microsoft.com/office/drawing/2014/main" id="{7366E905-CD0D-7E4B-8260-FED6A14E4DAB}"/>
              </a:ext>
            </a:extLst>
          </p:cNvPr>
          <p:cNvSpPr>
            <a:spLocks noGrp="1"/>
          </p:cNvSpPr>
          <p:nvPr>
            <p:ph type="pic" sz="quarter" idx="20" hasCustomPrompt="1"/>
          </p:nvPr>
        </p:nvSpPr>
        <p:spPr>
          <a:xfrm>
            <a:off x="767408" y="952501"/>
            <a:ext cx="6218183" cy="5267324"/>
          </a:xfrm>
          <a:prstGeom prst="rect">
            <a:avLst/>
          </a:prstGeom>
          <a:solidFill>
            <a:schemeClr val="bg1">
              <a:lumMod val="95000"/>
            </a:schemeClr>
          </a:solidFill>
          <a:effectLst/>
        </p:spPr>
        <p:txBody>
          <a:bodyPr anchor="ctr"/>
          <a:lstStyle>
            <a:lvl1pPr algn="ctr">
              <a:defRPr/>
            </a:lvl1pPr>
          </a:lstStyle>
          <a:p>
            <a:r>
              <a:rPr lang="nl-NL"/>
              <a:t>Image</a:t>
            </a:r>
          </a:p>
        </p:txBody>
      </p:sp>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7" name="Tijdelijke aanduiding voor tekst 10">
            <a:extLst>
              <a:ext uri="{FF2B5EF4-FFF2-40B4-BE49-F238E27FC236}">
                <a16:creationId xmlns:a16="http://schemas.microsoft.com/office/drawing/2014/main" id="{4610ED73-1F4A-A28D-CA7C-827A2885A395}"/>
              </a:ext>
            </a:extLst>
          </p:cNvPr>
          <p:cNvSpPr>
            <a:spLocks noGrp="1"/>
          </p:cNvSpPr>
          <p:nvPr>
            <p:ph type="body" sz="quarter" idx="21" hasCustomPrompt="1"/>
          </p:nvPr>
        </p:nvSpPr>
        <p:spPr>
          <a:xfrm>
            <a:off x="6242992" y="1937878"/>
            <a:ext cx="5181600" cy="1394522"/>
          </a:xfrm>
          <a:prstGeom prst="roundRect">
            <a:avLst>
              <a:gd name="adj" fmla="val 7761"/>
            </a:avLst>
          </a:prstGeom>
          <a:solidFill>
            <a:schemeClr val="tx2">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3609657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xed text image left blue">
    <p:spTree>
      <p:nvGrpSpPr>
        <p:cNvPr id="1" name=""/>
        <p:cNvGrpSpPr/>
        <p:nvPr/>
      </p:nvGrpSpPr>
      <p:grpSpPr>
        <a:xfrm>
          <a:off x="0" y="0"/>
          <a:ext cx="0" cy="0"/>
          <a:chOff x="0" y="0"/>
          <a:chExt cx="0" cy="0"/>
        </a:xfrm>
      </p:grpSpPr>
      <p:sp>
        <p:nvSpPr>
          <p:cNvPr id="10" name="Tijdelijke aanduiding voor afbeelding 8">
            <a:extLst>
              <a:ext uri="{FF2B5EF4-FFF2-40B4-BE49-F238E27FC236}">
                <a16:creationId xmlns:a16="http://schemas.microsoft.com/office/drawing/2014/main" id="{7366E905-CD0D-7E4B-8260-FED6A14E4DAB}"/>
              </a:ext>
            </a:extLst>
          </p:cNvPr>
          <p:cNvSpPr>
            <a:spLocks noGrp="1"/>
          </p:cNvSpPr>
          <p:nvPr>
            <p:ph type="pic" sz="quarter" idx="20" hasCustomPrompt="1"/>
          </p:nvPr>
        </p:nvSpPr>
        <p:spPr>
          <a:xfrm>
            <a:off x="767408" y="952501"/>
            <a:ext cx="6218183" cy="5267324"/>
          </a:xfrm>
          <a:prstGeom prst="rect">
            <a:avLst/>
          </a:prstGeom>
          <a:solidFill>
            <a:schemeClr val="bg1">
              <a:lumMod val="95000"/>
            </a:schemeClr>
          </a:solidFill>
          <a:effectLst/>
        </p:spPr>
        <p:txBody>
          <a:bodyPr anchor="ctr"/>
          <a:lstStyle>
            <a:lvl1pPr algn="ctr">
              <a:defRPr/>
            </a:lvl1pPr>
          </a:lstStyle>
          <a:p>
            <a:r>
              <a:rPr lang="nl-NL"/>
              <a:t>Image</a:t>
            </a:r>
          </a:p>
        </p:txBody>
      </p:sp>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7" name="Tijdelijke aanduiding voor tekst 10">
            <a:extLst>
              <a:ext uri="{FF2B5EF4-FFF2-40B4-BE49-F238E27FC236}">
                <a16:creationId xmlns:a16="http://schemas.microsoft.com/office/drawing/2014/main" id="{4610ED73-1F4A-A28D-CA7C-827A2885A395}"/>
              </a:ext>
            </a:extLst>
          </p:cNvPr>
          <p:cNvSpPr>
            <a:spLocks noGrp="1"/>
          </p:cNvSpPr>
          <p:nvPr>
            <p:ph type="body" sz="quarter" idx="21" hasCustomPrompt="1"/>
          </p:nvPr>
        </p:nvSpPr>
        <p:spPr>
          <a:xfrm>
            <a:off x="6242992" y="1937878"/>
            <a:ext cx="5181600" cy="1394522"/>
          </a:xfrm>
          <a:prstGeom prst="roundRect">
            <a:avLst>
              <a:gd name="adj" fmla="val 7761"/>
            </a:avLst>
          </a:prstGeom>
          <a:solidFill>
            <a:schemeClr val="accent3">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246611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xed text image left ember">
    <p:spTree>
      <p:nvGrpSpPr>
        <p:cNvPr id="1" name=""/>
        <p:cNvGrpSpPr/>
        <p:nvPr/>
      </p:nvGrpSpPr>
      <p:grpSpPr>
        <a:xfrm>
          <a:off x="0" y="0"/>
          <a:ext cx="0" cy="0"/>
          <a:chOff x="0" y="0"/>
          <a:chExt cx="0" cy="0"/>
        </a:xfrm>
      </p:grpSpPr>
      <p:sp>
        <p:nvSpPr>
          <p:cNvPr id="10" name="Tijdelijke aanduiding voor afbeelding 8">
            <a:extLst>
              <a:ext uri="{FF2B5EF4-FFF2-40B4-BE49-F238E27FC236}">
                <a16:creationId xmlns:a16="http://schemas.microsoft.com/office/drawing/2014/main" id="{7366E905-CD0D-7E4B-8260-FED6A14E4DAB}"/>
              </a:ext>
            </a:extLst>
          </p:cNvPr>
          <p:cNvSpPr>
            <a:spLocks noGrp="1"/>
          </p:cNvSpPr>
          <p:nvPr>
            <p:ph type="pic" sz="quarter" idx="20" hasCustomPrompt="1"/>
          </p:nvPr>
        </p:nvSpPr>
        <p:spPr>
          <a:xfrm>
            <a:off x="767408" y="952501"/>
            <a:ext cx="6218183" cy="5267324"/>
          </a:xfrm>
          <a:prstGeom prst="rect">
            <a:avLst/>
          </a:prstGeom>
          <a:solidFill>
            <a:schemeClr val="bg1">
              <a:lumMod val="95000"/>
            </a:schemeClr>
          </a:solidFill>
          <a:effectLst/>
        </p:spPr>
        <p:txBody>
          <a:bodyPr anchor="ctr"/>
          <a:lstStyle>
            <a:lvl1pPr algn="ctr">
              <a:defRPr/>
            </a:lvl1pPr>
          </a:lstStyle>
          <a:p>
            <a:r>
              <a:rPr lang="nl-NL"/>
              <a:t>Image</a:t>
            </a:r>
          </a:p>
        </p:txBody>
      </p:sp>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7" name="Tijdelijke aanduiding voor tekst 10">
            <a:extLst>
              <a:ext uri="{FF2B5EF4-FFF2-40B4-BE49-F238E27FC236}">
                <a16:creationId xmlns:a16="http://schemas.microsoft.com/office/drawing/2014/main" id="{4610ED73-1F4A-A28D-CA7C-827A2885A395}"/>
              </a:ext>
            </a:extLst>
          </p:cNvPr>
          <p:cNvSpPr>
            <a:spLocks noGrp="1"/>
          </p:cNvSpPr>
          <p:nvPr>
            <p:ph type="body" sz="quarter" idx="21" hasCustomPrompt="1"/>
          </p:nvPr>
        </p:nvSpPr>
        <p:spPr>
          <a:xfrm>
            <a:off x="6242992" y="1937878"/>
            <a:ext cx="5181600" cy="1394522"/>
          </a:xfrm>
          <a:prstGeom prst="roundRect">
            <a:avLst>
              <a:gd name="adj" fmla="val 7761"/>
            </a:avLst>
          </a:prstGeom>
          <a:solidFill>
            <a:schemeClr val="accent4">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31601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estion image le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pic>
        <p:nvPicPr>
          <p:cNvPr id="6" name="Picture 5" descr="Wood human figure">
            <a:extLst>
              <a:ext uri="{FF2B5EF4-FFF2-40B4-BE49-F238E27FC236}">
                <a16:creationId xmlns:a16="http://schemas.microsoft.com/office/drawing/2014/main" id="{0CF108DC-5E2D-64DF-0E4C-40E56BDC46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8825" y="952499"/>
            <a:ext cx="7004050" cy="5267325"/>
          </a:xfrm>
          <a:prstGeom prst="rect">
            <a:avLst/>
          </a:prstGeom>
          <a:noFill/>
          <a:effectLst/>
        </p:spPr>
      </p:pic>
      <p:sp>
        <p:nvSpPr>
          <p:cNvPr id="7" name="Tijdelijke aanduiding voor tekst 10">
            <a:extLst>
              <a:ext uri="{FF2B5EF4-FFF2-40B4-BE49-F238E27FC236}">
                <a16:creationId xmlns:a16="http://schemas.microsoft.com/office/drawing/2014/main" id="{4610ED73-1F4A-A28D-CA7C-827A2885A395}"/>
              </a:ext>
            </a:extLst>
          </p:cNvPr>
          <p:cNvSpPr>
            <a:spLocks noGrp="1"/>
          </p:cNvSpPr>
          <p:nvPr>
            <p:ph type="body" sz="quarter" idx="21" hasCustomPrompt="1"/>
          </p:nvPr>
        </p:nvSpPr>
        <p:spPr>
          <a:xfrm>
            <a:off x="6242992" y="1937878"/>
            <a:ext cx="5181600" cy="1394522"/>
          </a:xfrm>
          <a:prstGeom prst="roundRect">
            <a:avLst>
              <a:gd name="adj" fmla="val 7761"/>
            </a:avLst>
          </a:prstGeom>
          <a:solidFill>
            <a:schemeClr val="tx2">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3460789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oxed text image right jade">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8E25BB35-9AAF-FB46-A2EE-FA821D608C31}"/>
              </a:ext>
            </a:extLst>
          </p:cNvPr>
          <p:cNvSpPr>
            <a:spLocks noGrp="1"/>
          </p:cNvSpPr>
          <p:nvPr>
            <p:ph type="pic" sz="quarter" idx="20" hasCustomPrompt="1"/>
          </p:nvPr>
        </p:nvSpPr>
        <p:spPr>
          <a:xfrm>
            <a:off x="4422775" y="952499"/>
            <a:ext cx="7004050" cy="5267325"/>
          </a:xfrm>
          <a:prstGeom prst="rect">
            <a:avLst/>
          </a:prstGeom>
          <a:solidFill>
            <a:schemeClr val="bg1">
              <a:lumMod val="85000"/>
            </a:schemeClr>
          </a:solidFill>
          <a:effectLst/>
        </p:spPr>
        <p:txBody>
          <a:bodyPr anchor="ctr"/>
          <a:lstStyle>
            <a:lvl1pPr algn="ctr">
              <a:defRPr/>
            </a:lvl1pPr>
          </a:lstStyle>
          <a:p>
            <a:r>
              <a:rPr lang="nl-NL"/>
              <a:t>Image</a:t>
            </a:r>
          </a:p>
        </p:txBody>
      </p:sp>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6" name="Tijdelijke aanduiding voor tekst 10">
            <a:extLst>
              <a:ext uri="{FF2B5EF4-FFF2-40B4-BE49-F238E27FC236}">
                <a16:creationId xmlns:a16="http://schemas.microsoft.com/office/drawing/2014/main" id="{895ADC41-6AD1-E42F-7E28-FE8E5D2F72E0}"/>
              </a:ext>
            </a:extLst>
          </p:cNvPr>
          <p:cNvSpPr>
            <a:spLocks noGrp="1"/>
          </p:cNvSpPr>
          <p:nvPr>
            <p:ph type="body" sz="quarter" idx="21" hasCustomPrompt="1"/>
          </p:nvPr>
        </p:nvSpPr>
        <p:spPr>
          <a:xfrm>
            <a:off x="758825" y="1937878"/>
            <a:ext cx="5181600" cy="1394522"/>
          </a:xfrm>
          <a:prstGeom prst="roundRect">
            <a:avLst>
              <a:gd name="adj" fmla="val 7761"/>
            </a:avLst>
          </a:prstGeom>
          <a:solidFill>
            <a:schemeClr val="tx2">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2383667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xed text image right blue">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8E25BB35-9AAF-FB46-A2EE-FA821D608C31}"/>
              </a:ext>
            </a:extLst>
          </p:cNvPr>
          <p:cNvSpPr>
            <a:spLocks noGrp="1"/>
          </p:cNvSpPr>
          <p:nvPr>
            <p:ph type="pic" sz="quarter" idx="20" hasCustomPrompt="1"/>
          </p:nvPr>
        </p:nvSpPr>
        <p:spPr>
          <a:xfrm>
            <a:off x="4422775" y="952499"/>
            <a:ext cx="7004050" cy="5267325"/>
          </a:xfrm>
          <a:prstGeom prst="rect">
            <a:avLst/>
          </a:prstGeom>
          <a:solidFill>
            <a:schemeClr val="bg1">
              <a:lumMod val="85000"/>
            </a:schemeClr>
          </a:solidFill>
          <a:effectLst/>
        </p:spPr>
        <p:txBody>
          <a:bodyPr anchor="ctr"/>
          <a:lstStyle>
            <a:lvl1pPr algn="ctr">
              <a:defRPr/>
            </a:lvl1pPr>
          </a:lstStyle>
          <a:p>
            <a:r>
              <a:rPr lang="nl-NL"/>
              <a:t>Image</a:t>
            </a:r>
          </a:p>
        </p:txBody>
      </p:sp>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6" name="Tijdelijke aanduiding voor tekst 10">
            <a:extLst>
              <a:ext uri="{FF2B5EF4-FFF2-40B4-BE49-F238E27FC236}">
                <a16:creationId xmlns:a16="http://schemas.microsoft.com/office/drawing/2014/main" id="{895ADC41-6AD1-E42F-7E28-FE8E5D2F72E0}"/>
              </a:ext>
            </a:extLst>
          </p:cNvPr>
          <p:cNvSpPr>
            <a:spLocks noGrp="1"/>
          </p:cNvSpPr>
          <p:nvPr>
            <p:ph type="body" sz="quarter" idx="21" hasCustomPrompt="1"/>
          </p:nvPr>
        </p:nvSpPr>
        <p:spPr>
          <a:xfrm>
            <a:off x="758825" y="1937878"/>
            <a:ext cx="5181600" cy="1394522"/>
          </a:xfrm>
          <a:prstGeom prst="roundRect">
            <a:avLst>
              <a:gd name="adj" fmla="val 7761"/>
            </a:avLst>
          </a:prstGeom>
          <a:solidFill>
            <a:schemeClr val="accent3">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3499890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xed text image right ember">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8E25BB35-9AAF-FB46-A2EE-FA821D608C31}"/>
              </a:ext>
            </a:extLst>
          </p:cNvPr>
          <p:cNvSpPr>
            <a:spLocks noGrp="1"/>
          </p:cNvSpPr>
          <p:nvPr>
            <p:ph type="pic" sz="quarter" idx="20" hasCustomPrompt="1"/>
          </p:nvPr>
        </p:nvSpPr>
        <p:spPr>
          <a:xfrm>
            <a:off x="4422775" y="952499"/>
            <a:ext cx="7004050" cy="5267325"/>
          </a:xfrm>
          <a:prstGeom prst="rect">
            <a:avLst/>
          </a:prstGeom>
          <a:solidFill>
            <a:schemeClr val="bg1">
              <a:lumMod val="85000"/>
            </a:schemeClr>
          </a:solidFill>
          <a:effectLst/>
        </p:spPr>
        <p:txBody>
          <a:bodyPr anchor="ctr"/>
          <a:lstStyle>
            <a:lvl1pPr algn="ctr">
              <a:defRPr/>
            </a:lvl1pPr>
          </a:lstStyle>
          <a:p>
            <a:r>
              <a:rPr lang="nl-NL"/>
              <a:t>Image</a:t>
            </a:r>
          </a:p>
        </p:txBody>
      </p:sp>
      <p:sp>
        <p:nvSpPr>
          <p:cNvPr id="2" name="Titel 1">
            <a:extLst>
              <a:ext uri="{FF2B5EF4-FFF2-40B4-BE49-F238E27FC236}">
                <a16:creationId xmlns:a16="http://schemas.microsoft.com/office/drawing/2014/main" id="{E8BD987A-836E-5742-90C3-7E4CE13D659E}"/>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2D08F4F7-E07C-1D4E-BE7B-6AEFA2FF4A15}"/>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6" name="Tijdelijke aanduiding voor tekst 10">
            <a:extLst>
              <a:ext uri="{FF2B5EF4-FFF2-40B4-BE49-F238E27FC236}">
                <a16:creationId xmlns:a16="http://schemas.microsoft.com/office/drawing/2014/main" id="{895ADC41-6AD1-E42F-7E28-FE8E5D2F72E0}"/>
              </a:ext>
            </a:extLst>
          </p:cNvPr>
          <p:cNvSpPr>
            <a:spLocks noGrp="1"/>
          </p:cNvSpPr>
          <p:nvPr>
            <p:ph type="body" sz="quarter" idx="21" hasCustomPrompt="1"/>
          </p:nvPr>
        </p:nvSpPr>
        <p:spPr>
          <a:xfrm>
            <a:off x="758825" y="1937878"/>
            <a:ext cx="5181600" cy="1394522"/>
          </a:xfrm>
          <a:prstGeom prst="roundRect">
            <a:avLst>
              <a:gd name="adj" fmla="val 7761"/>
            </a:avLst>
          </a:prstGeom>
          <a:solidFill>
            <a:schemeClr val="accent4">
              <a:alpha val="90000"/>
            </a:schemeClr>
          </a:solidFill>
          <a:effectLst/>
        </p:spPr>
        <p:txBody>
          <a:bodyPr lIns="360000" tIns="342000" rIns="360000" bIns="360000" anchor="t" anchorCtr="0">
            <a:spAutoFit/>
          </a:bodyPr>
          <a:lstStyle>
            <a:lvl1pPr marL="0" indent="0">
              <a:lnSpc>
                <a:spcPct val="100000"/>
              </a:lnSpc>
              <a:spcBef>
                <a:spcPts val="0"/>
              </a:spcBef>
              <a:spcAft>
                <a:spcPts val="0"/>
              </a:spcAft>
              <a:buClrTx/>
              <a:buFont typeface="Arial" panose="020B0604020202020204" pitchFamily="34" charset="0"/>
              <a:buNone/>
              <a:defRPr lang="nl-NL" sz="2000" b="1" i="0" smtClean="0">
                <a:solidFill>
                  <a:schemeClr val="bg1"/>
                </a:solidFill>
                <a:effectLst/>
              </a:defRPr>
            </a:lvl1pPr>
            <a:lvl2pPr marL="0" indent="0">
              <a:lnSpc>
                <a:spcPct val="100000"/>
              </a:lnSpc>
              <a:spcBef>
                <a:spcPts val="0"/>
              </a:spcBef>
              <a:spcAft>
                <a:spcPts val="500"/>
              </a:spcAft>
              <a:buClrTx/>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Title</a:t>
            </a:r>
            <a:r>
              <a:rPr lang="nl-NL"/>
              <a:t> 20pt </a:t>
            </a:r>
            <a:r>
              <a:rPr lang="nl-NL" err="1"/>
              <a:t>bold</a:t>
            </a:r>
            <a:br>
              <a:rPr lang="nl-NL"/>
            </a:br>
            <a:r>
              <a:rPr lang="nl-NL" err="1"/>
              <a:t>Any</a:t>
            </a:r>
            <a:r>
              <a:rPr lang="nl-NL"/>
              <a:t> </a:t>
            </a:r>
            <a:r>
              <a:rPr lang="nl-NL" err="1"/>
              <a:t>text</a:t>
            </a:r>
            <a:r>
              <a:rPr lang="nl-NL"/>
              <a:t> 14pt </a:t>
            </a:r>
            <a:r>
              <a:rPr lang="nl-NL" err="1"/>
              <a:t>regular</a:t>
            </a:r>
            <a:r>
              <a:rPr lang="nl-NL"/>
              <a:t> </a:t>
            </a:r>
            <a:r>
              <a:rPr lang="nl-NL" err="1"/>
              <a:t>weight</a:t>
            </a:r>
            <a:endParaRPr lang="nl-NL"/>
          </a:p>
        </p:txBody>
      </p:sp>
    </p:spTree>
    <p:extLst>
      <p:ext uri="{BB962C8B-B14F-4D97-AF65-F5344CB8AC3E}">
        <p14:creationId xmlns:p14="http://schemas.microsoft.com/office/powerpoint/2010/main" val="2789057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 Column layout text white jade">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p>
            <a:r>
              <a:rPr lang="en-GB"/>
              <a:t>Click to edit Master title style</a:t>
            </a:r>
            <a:endParaRPr lang="nl-NL"/>
          </a:p>
        </p:txBody>
      </p:sp>
      <p:pic>
        <p:nvPicPr>
          <p:cNvPr id="14" name="Afbeelding 13">
            <a:extLst>
              <a:ext uri="{FF2B5EF4-FFF2-40B4-BE49-F238E27FC236}">
                <a16:creationId xmlns:a16="http://schemas.microsoft.com/office/drawing/2014/main" id="{185BCE2C-1187-BA46-9104-AFA2864D0EA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3854" y="256192"/>
            <a:ext cx="1527263" cy="611701"/>
          </a:xfrm>
          <a:prstGeom prst="rect">
            <a:avLst/>
          </a:prstGeom>
        </p:spPr>
      </p:pic>
      <p:sp>
        <p:nvSpPr>
          <p:cNvPr id="3" name="Text Placeholder 2">
            <a:extLst>
              <a:ext uri="{FF2B5EF4-FFF2-40B4-BE49-F238E27FC236}">
                <a16:creationId xmlns:a16="http://schemas.microsoft.com/office/drawing/2014/main" id="{70B92800-0B96-9D4E-A6AE-013A33BB531F}"/>
              </a:ext>
            </a:extLst>
          </p:cNvPr>
          <p:cNvSpPr>
            <a:spLocks noGrp="1"/>
          </p:cNvSpPr>
          <p:nvPr>
            <p:ph type="body" sz="quarter" idx="25" hasCustomPrompt="1"/>
          </p:nvPr>
        </p:nvSpPr>
        <p:spPr>
          <a:xfrm>
            <a:off x="767408" y="1379698"/>
            <a:ext cx="5181600" cy="688975"/>
          </a:xfrm>
          <a:solidFill>
            <a:schemeClr val="tx2"/>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5" name="Text Placeholder 2">
            <a:extLst>
              <a:ext uri="{FF2B5EF4-FFF2-40B4-BE49-F238E27FC236}">
                <a16:creationId xmlns:a16="http://schemas.microsoft.com/office/drawing/2014/main" id="{5B83086F-00E8-D942-B2FD-4114D849298E}"/>
              </a:ext>
            </a:extLst>
          </p:cNvPr>
          <p:cNvSpPr>
            <a:spLocks noGrp="1"/>
          </p:cNvSpPr>
          <p:nvPr>
            <p:ph type="body" sz="quarter" idx="26" hasCustomPrompt="1"/>
          </p:nvPr>
        </p:nvSpPr>
        <p:spPr>
          <a:xfrm>
            <a:off x="6249517" y="1379698"/>
            <a:ext cx="5181600" cy="688975"/>
          </a:xfrm>
          <a:solidFill>
            <a:schemeClr val="tx2"/>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9" name="Text Placeholder 2">
            <a:extLst>
              <a:ext uri="{FF2B5EF4-FFF2-40B4-BE49-F238E27FC236}">
                <a16:creationId xmlns:a16="http://schemas.microsoft.com/office/drawing/2014/main" id="{9F68ACDE-BEFF-DDF8-8BB2-37A2AD26A98A}"/>
              </a:ext>
            </a:extLst>
          </p:cNvPr>
          <p:cNvSpPr>
            <a:spLocks noGrp="1"/>
          </p:cNvSpPr>
          <p:nvPr>
            <p:ph type="body" sz="quarter" idx="27" hasCustomPrompt="1"/>
          </p:nvPr>
        </p:nvSpPr>
        <p:spPr>
          <a:xfrm>
            <a:off x="6242992" y="2163037"/>
            <a:ext cx="5181600" cy="3476625"/>
          </a:xfrm>
          <a:solidFill>
            <a:schemeClr val="tx2">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0" name="Text Placeholder 2">
            <a:extLst>
              <a:ext uri="{FF2B5EF4-FFF2-40B4-BE49-F238E27FC236}">
                <a16:creationId xmlns:a16="http://schemas.microsoft.com/office/drawing/2014/main" id="{B28EF025-A876-C475-47BD-335F64E271C5}"/>
              </a:ext>
            </a:extLst>
          </p:cNvPr>
          <p:cNvSpPr>
            <a:spLocks noGrp="1"/>
          </p:cNvSpPr>
          <p:nvPr>
            <p:ph type="body" sz="quarter" idx="28" hasCustomPrompt="1"/>
          </p:nvPr>
        </p:nvSpPr>
        <p:spPr>
          <a:xfrm>
            <a:off x="767408" y="2163037"/>
            <a:ext cx="5181600" cy="3476625"/>
          </a:xfrm>
          <a:solidFill>
            <a:schemeClr val="tx2">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13882309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ky">
    <p:spTree>
      <p:nvGrpSpPr>
        <p:cNvPr id="1" name=""/>
        <p:cNvGrpSpPr/>
        <p:nvPr/>
      </p:nvGrpSpPr>
      <p:grpSpPr>
        <a:xfrm>
          <a:off x="0" y="0"/>
          <a:ext cx="0" cy="0"/>
          <a:chOff x="0" y="0"/>
          <a:chExt cx="0" cy="0"/>
        </a:xfrm>
      </p:grpSpPr>
      <p:sp>
        <p:nvSpPr>
          <p:cNvPr id="2" name="Graphic 9">
            <a:extLst>
              <a:ext uri="{FF2B5EF4-FFF2-40B4-BE49-F238E27FC236}">
                <a16:creationId xmlns:a16="http://schemas.microsoft.com/office/drawing/2014/main" id="{9F3AF212-35C3-3AFD-2394-A26848BAA966}"/>
              </a:ext>
            </a:extLst>
          </p:cNvPr>
          <p:cNvSpPr/>
          <p:nvPr/>
        </p:nvSpPr>
        <p:spPr>
          <a:xfrm>
            <a:off x="-1725701" y="-5044850"/>
            <a:ext cx="13169508" cy="19541894"/>
          </a:xfrm>
          <a:custGeom>
            <a:avLst/>
            <a:gdLst>
              <a:gd name="connsiteX0" fmla="*/ 13169509 w 13169508"/>
              <a:gd name="connsiteY0" fmla="*/ 8349310 h 19541894"/>
              <a:gd name="connsiteX1" fmla="*/ 12311997 w 13169508"/>
              <a:gd name="connsiteY1" fmla="*/ 6821123 h 19541894"/>
              <a:gd name="connsiteX2" fmla="*/ 2802052 w 13169508"/>
              <a:gd name="connsiteY2" fmla="*/ 313320 h 19541894"/>
              <a:gd name="connsiteX3" fmla="*/ 313397 w 13169508"/>
              <a:gd name="connsiteY3" fmla="*/ 779101 h 19541894"/>
              <a:gd name="connsiteX4" fmla="*/ 779294 w 13169508"/>
              <a:gd name="connsiteY4" fmla="*/ 3267141 h 19541894"/>
              <a:gd name="connsiteX5" fmla="*/ 8845566 w 13169508"/>
              <a:gd name="connsiteY5" fmla="*/ 8787305 h 19541894"/>
              <a:gd name="connsiteX6" fmla="*/ 3108776 w 13169508"/>
              <a:gd name="connsiteY6" fmla="*/ 16701545 h 19541894"/>
              <a:gd name="connsiteX7" fmla="*/ 3507971 w 13169508"/>
              <a:gd name="connsiteY7" fmla="*/ 19201204 h 19541894"/>
              <a:gd name="connsiteX8" fmla="*/ 6008248 w 13169508"/>
              <a:gd name="connsiteY8" fmla="*/ 18802108 h 19541894"/>
              <a:gd name="connsiteX9" fmla="*/ 12754650 w 13169508"/>
              <a:gd name="connsiteY9" fmla="*/ 9495070 h 19541894"/>
              <a:gd name="connsiteX10" fmla="*/ 13169509 w 13169508"/>
              <a:gd name="connsiteY10" fmla="*/ 8349310 h 1954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9508" h="19541894">
                <a:moveTo>
                  <a:pt x="13169509" y="8349310"/>
                </a:moveTo>
                <a:cubicBezTo>
                  <a:pt x="13169509" y="7702672"/>
                  <a:pt x="12826403" y="7135854"/>
                  <a:pt x="12311997" y="6821123"/>
                </a:cubicBezTo>
                <a:lnTo>
                  <a:pt x="2802052" y="313320"/>
                </a:lnTo>
                <a:cubicBezTo>
                  <a:pt x="1986481" y="-245416"/>
                  <a:pt x="871766" y="-36774"/>
                  <a:pt x="313397" y="779101"/>
                </a:cubicBezTo>
                <a:cubicBezTo>
                  <a:pt x="-245476" y="1594976"/>
                  <a:pt x="-36783" y="2708911"/>
                  <a:pt x="779294" y="3267141"/>
                </a:cubicBezTo>
                <a:lnTo>
                  <a:pt x="8845566" y="8787305"/>
                </a:lnTo>
                <a:lnTo>
                  <a:pt x="3108776" y="16701545"/>
                </a:lnTo>
                <a:cubicBezTo>
                  <a:pt x="2528679" y="17501760"/>
                  <a:pt x="2707054" y="18621250"/>
                  <a:pt x="3507971" y="19201204"/>
                </a:cubicBezTo>
                <a:cubicBezTo>
                  <a:pt x="4308383" y="19781158"/>
                  <a:pt x="5428151" y="19602826"/>
                  <a:pt x="6008248" y="18802108"/>
                </a:cubicBezTo>
                <a:lnTo>
                  <a:pt x="12754650" y="9495070"/>
                </a:lnTo>
                <a:cubicBezTo>
                  <a:pt x="13013874" y="9184381"/>
                  <a:pt x="13169509" y="8785284"/>
                  <a:pt x="13169509" y="8349310"/>
                </a:cubicBezTo>
                <a:close/>
              </a:path>
            </a:pathLst>
          </a:custGeom>
          <a:blipFill>
            <a:blip r:embed="rId2" cstate="screen">
              <a:extLst>
                <a:ext uri="{28A0092B-C50C-407E-A947-70E740481C1C}">
                  <a14:useLocalDpi xmlns:a14="http://schemas.microsoft.com/office/drawing/2010/main"/>
                </a:ext>
              </a:extLst>
            </a:blip>
            <a:srcRect/>
            <a:stretch>
              <a:fillRect t="22081" b="37933"/>
            </a:stretch>
          </a:blipFill>
          <a:ln w="5051" cap="flat">
            <a:noFill/>
            <a:prstDash val="solid"/>
            <a:miter/>
          </a:ln>
        </p:spPr>
        <p:txBody>
          <a:bodyPr rtlCol="0" anchor="ctr"/>
          <a:lstStyle/>
          <a:p>
            <a:endParaRPr lang="en-US" sz="1600"/>
          </a:p>
        </p:txBody>
      </p:sp>
      <p:pic>
        <p:nvPicPr>
          <p:cNvPr id="3" name="Graphic 2">
            <a:extLst>
              <a:ext uri="{FF2B5EF4-FFF2-40B4-BE49-F238E27FC236}">
                <a16:creationId xmlns:a16="http://schemas.microsoft.com/office/drawing/2014/main" id="{DAA0C06D-4BFC-E975-EB3F-9157621E2B3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179033" y="-1735591"/>
            <a:ext cx="14371033" cy="13629910"/>
          </a:xfrm>
          <a:prstGeom prst="rect">
            <a:avLst/>
          </a:prstGeom>
        </p:spPr>
      </p:pic>
      <p:sp>
        <p:nvSpPr>
          <p:cNvPr id="49" name="Tijdelijke aanduiding voor tekst 48">
            <a:extLst>
              <a:ext uri="{FF2B5EF4-FFF2-40B4-BE49-F238E27FC236}">
                <a16:creationId xmlns:a16="http://schemas.microsoft.com/office/drawing/2014/main" id="{7ABB2458-7C8D-6342-AC63-06AFDB063C0B}"/>
              </a:ext>
            </a:extLst>
          </p:cNvPr>
          <p:cNvSpPr>
            <a:spLocks noGrp="1"/>
          </p:cNvSpPr>
          <p:nvPr>
            <p:ph type="body" sz="quarter" idx="14" hasCustomPrompt="1"/>
          </p:nvPr>
        </p:nvSpPr>
        <p:spPr>
          <a:xfrm>
            <a:off x="758825" y="5303203"/>
            <a:ext cx="4312708" cy="916622"/>
          </a:xfrm>
          <a:prstGeom prst="rect">
            <a:avLst/>
          </a:prstGeom>
        </p:spPr>
        <p:txBody>
          <a:bodyPr lIns="0" tIns="0" rIns="0" bIns="0">
            <a:noAutofit/>
          </a:bodyPr>
          <a:lstStyle>
            <a:lvl1pPr marL="0" indent="0">
              <a:buNone/>
              <a:defRPr sz="2000" b="1" i="0">
                <a:solidFill>
                  <a:schemeClr val="tx1"/>
                </a:solidFill>
                <a:latin typeface="+mj-lt"/>
                <a:cs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nl-NL" err="1"/>
              <a:t>Subtitle</a:t>
            </a:r>
            <a:r>
              <a:rPr lang="nl-NL"/>
              <a:t> </a:t>
            </a:r>
            <a:r>
              <a:rPr lang="nl-NL" err="1"/>
              <a:t>can</a:t>
            </a:r>
            <a:r>
              <a:rPr lang="nl-NL"/>
              <a:t> </a:t>
            </a:r>
            <a:r>
              <a:rPr lang="nl-NL" err="1"/>
              <a:t>be</a:t>
            </a:r>
            <a:r>
              <a:rPr lang="nl-NL"/>
              <a:t> </a:t>
            </a:r>
            <a:r>
              <a:rPr lang="nl-NL" err="1"/>
              <a:t>placed</a:t>
            </a:r>
            <a:r>
              <a:rPr lang="nl-NL"/>
              <a:t> </a:t>
            </a:r>
            <a:r>
              <a:rPr lang="nl-NL" err="1"/>
              <a:t>here</a:t>
            </a:r>
            <a:endParaRPr lang="nl-NL"/>
          </a:p>
        </p:txBody>
      </p:sp>
      <p:sp>
        <p:nvSpPr>
          <p:cNvPr id="5" name="Tijdelijke aanduiding voor tekst 45">
            <a:extLst>
              <a:ext uri="{FF2B5EF4-FFF2-40B4-BE49-F238E27FC236}">
                <a16:creationId xmlns:a16="http://schemas.microsoft.com/office/drawing/2014/main" id="{647C93C5-FB0D-1F84-03D1-E1ADDD51D0A4}"/>
              </a:ext>
            </a:extLst>
          </p:cNvPr>
          <p:cNvSpPr>
            <a:spLocks noGrp="1"/>
          </p:cNvSpPr>
          <p:nvPr>
            <p:ph type="body" sz="quarter" idx="13" hasCustomPrompt="1"/>
          </p:nvPr>
        </p:nvSpPr>
        <p:spPr>
          <a:xfrm>
            <a:off x="758825" y="2090057"/>
            <a:ext cx="5194300" cy="2989308"/>
          </a:xfrm>
          <a:prstGeom prst="rect">
            <a:avLst/>
          </a:prstGeom>
        </p:spPr>
        <p:txBody>
          <a:bodyPr lIns="0" tIns="0" rIns="0" bIns="0" anchor="b" anchorCtr="0">
            <a:noAutofit/>
          </a:bodyPr>
          <a:lstStyle>
            <a:lvl1pPr marL="0" indent="0">
              <a:buNone/>
              <a:defRPr sz="3000" b="1" i="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Name </a:t>
            </a:r>
            <a:r>
              <a:rPr lang="nl-NL" err="1"/>
              <a:t>presentation</a:t>
            </a:r>
            <a:r>
              <a:rPr lang="nl-NL"/>
              <a:t> </a:t>
            </a:r>
            <a:br>
              <a:rPr lang="nl-NL"/>
            </a:br>
            <a:r>
              <a:rPr lang="nl-NL" err="1"/>
              <a:t>should</a:t>
            </a:r>
            <a:r>
              <a:rPr lang="nl-NL"/>
              <a:t> </a:t>
            </a:r>
            <a:r>
              <a:rPr lang="nl-NL" err="1"/>
              <a:t>be</a:t>
            </a:r>
            <a:r>
              <a:rPr lang="nl-NL"/>
              <a:t> </a:t>
            </a:r>
            <a:r>
              <a:rPr lang="nl-NL" err="1"/>
              <a:t>placed</a:t>
            </a:r>
            <a:r>
              <a:rPr lang="nl-NL"/>
              <a:t> </a:t>
            </a:r>
            <a:r>
              <a:rPr lang="nl-NL" err="1"/>
              <a:t>here</a:t>
            </a:r>
            <a:r>
              <a:rPr lang="nl-NL"/>
              <a:t>.</a:t>
            </a:r>
          </a:p>
          <a:p>
            <a:pPr lvl="0"/>
            <a:r>
              <a:rPr lang="nl-NL"/>
              <a:t>18 </a:t>
            </a:r>
            <a:r>
              <a:rPr lang="nl-NL" err="1"/>
              <a:t>characters</a:t>
            </a:r>
            <a:r>
              <a:rPr lang="nl-NL"/>
              <a:t> line </a:t>
            </a:r>
            <a:r>
              <a:rPr lang="nl-NL" err="1"/>
              <a:t>space</a:t>
            </a:r>
            <a:r>
              <a:rPr lang="nl-NL"/>
              <a:t>.</a:t>
            </a:r>
          </a:p>
        </p:txBody>
      </p:sp>
    </p:spTree>
    <p:extLst>
      <p:ext uri="{BB962C8B-B14F-4D97-AF65-F5344CB8AC3E}">
        <p14:creationId xmlns:p14="http://schemas.microsoft.com/office/powerpoint/2010/main" val="165732848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 Column layout text white blue">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p>
            <a:r>
              <a:rPr lang="en-GB"/>
              <a:t>Click to edit Master title style</a:t>
            </a:r>
            <a:endParaRPr lang="nl-NL"/>
          </a:p>
        </p:txBody>
      </p:sp>
      <p:pic>
        <p:nvPicPr>
          <p:cNvPr id="14" name="Afbeelding 13">
            <a:extLst>
              <a:ext uri="{FF2B5EF4-FFF2-40B4-BE49-F238E27FC236}">
                <a16:creationId xmlns:a16="http://schemas.microsoft.com/office/drawing/2014/main" id="{185BCE2C-1187-BA46-9104-AFA2864D0EA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3854" y="256192"/>
            <a:ext cx="1527263" cy="611701"/>
          </a:xfrm>
          <a:prstGeom prst="rect">
            <a:avLst/>
          </a:prstGeom>
        </p:spPr>
      </p:pic>
      <p:sp>
        <p:nvSpPr>
          <p:cNvPr id="9" name="Text Placeholder 2">
            <a:extLst>
              <a:ext uri="{FF2B5EF4-FFF2-40B4-BE49-F238E27FC236}">
                <a16:creationId xmlns:a16="http://schemas.microsoft.com/office/drawing/2014/main" id="{4193CD38-B420-A0A2-F60E-899C2A322A84}"/>
              </a:ext>
            </a:extLst>
          </p:cNvPr>
          <p:cNvSpPr>
            <a:spLocks noGrp="1"/>
          </p:cNvSpPr>
          <p:nvPr>
            <p:ph type="body" sz="quarter" idx="25" hasCustomPrompt="1"/>
          </p:nvPr>
        </p:nvSpPr>
        <p:spPr>
          <a:xfrm>
            <a:off x="767408" y="1379698"/>
            <a:ext cx="5181600" cy="688975"/>
          </a:xfrm>
          <a:solidFill>
            <a:schemeClr val="accent3"/>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0" name="Text Placeholder 2">
            <a:extLst>
              <a:ext uri="{FF2B5EF4-FFF2-40B4-BE49-F238E27FC236}">
                <a16:creationId xmlns:a16="http://schemas.microsoft.com/office/drawing/2014/main" id="{2C9CB79F-94E5-A8FB-2ADE-4A9F78D1FF86}"/>
              </a:ext>
            </a:extLst>
          </p:cNvPr>
          <p:cNvSpPr>
            <a:spLocks noGrp="1"/>
          </p:cNvSpPr>
          <p:nvPr>
            <p:ph type="body" sz="quarter" idx="26" hasCustomPrompt="1"/>
          </p:nvPr>
        </p:nvSpPr>
        <p:spPr>
          <a:xfrm>
            <a:off x="6249517" y="1379698"/>
            <a:ext cx="5181600" cy="688975"/>
          </a:xfrm>
          <a:solidFill>
            <a:schemeClr val="accent3"/>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1" name="Text Placeholder 2">
            <a:extLst>
              <a:ext uri="{FF2B5EF4-FFF2-40B4-BE49-F238E27FC236}">
                <a16:creationId xmlns:a16="http://schemas.microsoft.com/office/drawing/2014/main" id="{ECF31D11-05E5-C24B-D2DE-1C98D6916823}"/>
              </a:ext>
            </a:extLst>
          </p:cNvPr>
          <p:cNvSpPr>
            <a:spLocks noGrp="1"/>
          </p:cNvSpPr>
          <p:nvPr>
            <p:ph type="body" sz="quarter" idx="27" hasCustomPrompt="1"/>
          </p:nvPr>
        </p:nvSpPr>
        <p:spPr>
          <a:xfrm>
            <a:off x="6242992" y="2163037"/>
            <a:ext cx="5181600" cy="3476625"/>
          </a:xfrm>
          <a:solidFill>
            <a:schemeClr val="accent3">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6" name="Text Placeholder 2">
            <a:extLst>
              <a:ext uri="{FF2B5EF4-FFF2-40B4-BE49-F238E27FC236}">
                <a16:creationId xmlns:a16="http://schemas.microsoft.com/office/drawing/2014/main" id="{3B85B537-3119-3E4D-5F93-CB1F8A5F09E7}"/>
              </a:ext>
            </a:extLst>
          </p:cNvPr>
          <p:cNvSpPr>
            <a:spLocks noGrp="1"/>
          </p:cNvSpPr>
          <p:nvPr>
            <p:ph type="body" sz="quarter" idx="28" hasCustomPrompt="1"/>
          </p:nvPr>
        </p:nvSpPr>
        <p:spPr>
          <a:xfrm>
            <a:off x="767408" y="2163037"/>
            <a:ext cx="5181600" cy="3476625"/>
          </a:xfrm>
          <a:solidFill>
            <a:schemeClr val="accent3">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149106633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 Column layout text white ember">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p>
            <a:r>
              <a:rPr lang="en-GB"/>
              <a:t>Click to edit Master title style</a:t>
            </a:r>
            <a:endParaRPr lang="nl-NL"/>
          </a:p>
        </p:txBody>
      </p:sp>
      <p:pic>
        <p:nvPicPr>
          <p:cNvPr id="14" name="Afbeelding 13">
            <a:extLst>
              <a:ext uri="{FF2B5EF4-FFF2-40B4-BE49-F238E27FC236}">
                <a16:creationId xmlns:a16="http://schemas.microsoft.com/office/drawing/2014/main" id="{185BCE2C-1187-BA46-9104-AFA2864D0EA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3854" y="256192"/>
            <a:ext cx="1527263" cy="611701"/>
          </a:xfrm>
          <a:prstGeom prst="rect">
            <a:avLst/>
          </a:prstGeom>
        </p:spPr>
      </p:pic>
      <p:sp>
        <p:nvSpPr>
          <p:cNvPr id="9" name="Text Placeholder 2">
            <a:extLst>
              <a:ext uri="{FF2B5EF4-FFF2-40B4-BE49-F238E27FC236}">
                <a16:creationId xmlns:a16="http://schemas.microsoft.com/office/drawing/2014/main" id="{717C96EB-5175-FAE3-605B-3AE87D8C7366}"/>
              </a:ext>
            </a:extLst>
          </p:cNvPr>
          <p:cNvSpPr>
            <a:spLocks noGrp="1"/>
          </p:cNvSpPr>
          <p:nvPr>
            <p:ph type="body" sz="quarter" idx="25" hasCustomPrompt="1"/>
          </p:nvPr>
        </p:nvSpPr>
        <p:spPr>
          <a:xfrm>
            <a:off x="767408" y="1379698"/>
            <a:ext cx="5181600"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0" name="Text Placeholder 2">
            <a:extLst>
              <a:ext uri="{FF2B5EF4-FFF2-40B4-BE49-F238E27FC236}">
                <a16:creationId xmlns:a16="http://schemas.microsoft.com/office/drawing/2014/main" id="{DFE10C4A-9937-23D1-6993-6300F2F7AB5B}"/>
              </a:ext>
            </a:extLst>
          </p:cNvPr>
          <p:cNvSpPr>
            <a:spLocks noGrp="1"/>
          </p:cNvSpPr>
          <p:nvPr>
            <p:ph type="body" sz="quarter" idx="26" hasCustomPrompt="1"/>
          </p:nvPr>
        </p:nvSpPr>
        <p:spPr>
          <a:xfrm>
            <a:off x="6249517" y="1379698"/>
            <a:ext cx="5181600"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1" name="Text Placeholder 2">
            <a:extLst>
              <a:ext uri="{FF2B5EF4-FFF2-40B4-BE49-F238E27FC236}">
                <a16:creationId xmlns:a16="http://schemas.microsoft.com/office/drawing/2014/main" id="{A0EA70E4-7428-C942-9E25-1BF802D41918}"/>
              </a:ext>
            </a:extLst>
          </p:cNvPr>
          <p:cNvSpPr>
            <a:spLocks noGrp="1"/>
          </p:cNvSpPr>
          <p:nvPr>
            <p:ph type="body" sz="quarter" idx="27" hasCustomPrompt="1"/>
          </p:nvPr>
        </p:nvSpPr>
        <p:spPr>
          <a:xfrm>
            <a:off x="6242992" y="2163037"/>
            <a:ext cx="5181600"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6" name="Text Placeholder 2">
            <a:extLst>
              <a:ext uri="{FF2B5EF4-FFF2-40B4-BE49-F238E27FC236}">
                <a16:creationId xmlns:a16="http://schemas.microsoft.com/office/drawing/2014/main" id="{2B4E96A3-59FD-8AFE-DC28-7031B2F07B5A}"/>
              </a:ext>
            </a:extLst>
          </p:cNvPr>
          <p:cNvSpPr>
            <a:spLocks noGrp="1"/>
          </p:cNvSpPr>
          <p:nvPr>
            <p:ph type="body" sz="quarter" idx="28" hasCustomPrompt="1"/>
          </p:nvPr>
        </p:nvSpPr>
        <p:spPr>
          <a:xfrm>
            <a:off x="767408" y="2163037"/>
            <a:ext cx="5181600"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102953968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2 Column layout text Jade">
    <p:bg>
      <p:bgPr>
        <a:solidFill>
          <a:schemeClr val="bg2">
            <a:alpha val="80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6AF86B-B9A6-DD45-1BFF-D4E062AC9CF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tekst 3">
            <a:extLst>
              <a:ext uri="{FF2B5EF4-FFF2-40B4-BE49-F238E27FC236}">
                <a16:creationId xmlns:a16="http://schemas.microsoft.com/office/drawing/2014/main" id="{F6C9F513-C608-2148-B322-38B3413AAFB4}"/>
              </a:ext>
            </a:extLst>
          </p:cNvPr>
          <p:cNvSpPr>
            <a:spLocks noGrp="1"/>
          </p:cNvSpPr>
          <p:nvPr>
            <p:ph type="body" sz="quarter" idx="23" hasCustomPrompt="1"/>
          </p:nvPr>
        </p:nvSpPr>
        <p:spPr>
          <a:xfrm>
            <a:off x="6245225" y="2159953"/>
            <a:ext cx="5181600" cy="347662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20" name="Tijdelijke aanduiding voor tekst 3">
            <a:extLst>
              <a:ext uri="{FF2B5EF4-FFF2-40B4-BE49-F238E27FC236}">
                <a16:creationId xmlns:a16="http://schemas.microsoft.com/office/drawing/2014/main" id="{5F90964C-D6EC-994E-BDF3-2491087EFC03}"/>
              </a:ext>
            </a:extLst>
          </p:cNvPr>
          <p:cNvSpPr>
            <a:spLocks noGrp="1"/>
          </p:cNvSpPr>
          <p:nvPr>
            <p:ph type="body" sz="quarter" idx="24" hasCustomPrompt="1"/>
          </p:nvPr>
        </p:nvSpPr>
        <p:spPr>
          <a:xfrm>
            <a:off x="767408" y="2163037"/>
            <a:ext cx="5181600" cy="347662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21" name="Text Placeholder 2">
            <a:extLst>
              <a:ext uri="{FF2B5EF4-FFF2-40B4-BE49-F238E27FC236}">
                <a16:creationId xmlns:a16="http://schemas.microsoft.com/office/drawing/2014/main" id="{A56F4B88-77FB-F848-A428-D6B80598AB43}"/>
              </a:ext>
            </a:extLst>
          </p:cNvPr>
          <p:cNvSpPr>
            <a:spLocks noGrp="1"/>
          </p:cNvSpPr>
          <p:nvPr>
            <p:ph type="body" sz="quarter" idx="25" hasCustomPrompt="1"/>
          </p:nvPr>
        </p:nvSpPr>
        <p:spPr>
          <a:xfrm>
            <a:off x="767408" y="1379698"/>
            <a:ext cx="5181600" cy="688975"/>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22" name="Text Placeholder 2">
            <a:extLst>
              <a:ext uri="{FF2B5EF4-FFF2-40B4-BE49-F238E27FC236}">
                <a16:creationId xmlns:a16="http://schemas.microsoft.com/office/drawing/2014/main" id="{D41C3DB4-3AB1-CD4F-83B1-78EEC04CAD20}"/>
              </a:ext>
            </a:extLst>
          </p:cNvPr>
          <p:cNvSpPr>
            <a:spLocks noGrp="1"/>
          </p:cNvSpPr>
          <p:nvPr>
            <p:ph type="body" sz="quarter" idx="26" hasCustomPrompt="1"/>
          </p:nvPr>
        </p:nvSpPr>
        <p:spPr>
          <a:xfrm>
            <a:off x="6249517" y="1379698"/>
            <a:ext cx="5181600" cy="688975"/>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Tree>
    <p:extLst>
      <p:ext uri="{BB962C8B-B14F-4D97-AF65-F5344CB8AC3E}">
        <p14:creationId xmlns:p14="http://schemas.microsoft.com/office/powerpoint/2010/main" val="3411859794"/>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 Column layout text Sky">
    <p:bg>
      <p:bgPr>
        <a:solidFill>
          <a:schemeClr val="accent3">
            <a:alpha val="80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EF8D6C4-2FCE-6F3B-468F-250DF74DD67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tekst 3">
            <a:extLst>
              <a:ext uri="{FF2B5EF4-FFF2-40B4-BE49-F238E27FC236}">
                <a16:creationId xmlns:a16="http://schemas.microsoft.com/office/drawing/2014/main" id="{F6C9F513-C608-2148-B322-38B3413AAFB4}"/>
              </a:ext>
            </a:extLst>
          </p:cNvPr>
          <p:cNvSpPr>
            <a:spLocks noGrp="1"/>
          </p:cNvSpPr>
          <p:nvPr>
            <p:ph type="body" sz="quarter" idx="23" hasCustomPrompt="1"/>
          </p:nvPr>
        </p:nvSpPr>
        <p:spPr>
          <a:xfrm>
            <a:off x="6245225" y="2159953"/>
            <a:ext cx="5181600" cy="347662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20" name="Tijdelijke aanduiding voor tekst 3">
            <a:extLst>
              <a:ext uri="{FF2B5EF4-FFF2-40B4-BE49-F238E27FC236}">
                <a16:creationId xmlns:a16="http://schemas.microsoft.com/office/drawing/2014/main" id="{5F90964C-D6EC-994E-BDF3-2491087EFC03}"/>
              </a:ext>
            </a:extLst>
          </p:cNvPr>
          <p:cNvSpPr>
            <a:spLocks noGrp="1"/>
          </p:cNvSpPr>
          <p:nvPr>
            <p:ph type="body" sz="quarter" idx="24" hasCustomPrompt="1"/>
          </p:nvPr>
        </p:nvSpPr>
        <p:spPr>
          <a:xfrm>
            <a:off x="767408" y="2163037"/>
            <a:ext cx="5181600" cy="347662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7" name="Text Placeholder 2">
            <a:extLst>
              <a:ext uri="{FF2B5EF4-FFF2-40B4-BE49-F238E27FC236}">
                <a16:creationId xmlns:a16="http://schemas.microsoft.com/office/drawing/2014/main" id="{4BA4644E-6D77-1340-A139-85EA11A78896}"/>
              </a:ext>
            </a:extLst>
          </p:cNvPr>
          <p:cNvSpPr>
            <a:spLocks noGrp="1"/>
          </p:cNvSpPr>
          <p:nvPr>
            <p:ph type="body" sz="quarter" idx="25" hasCustomPrompt="1"/>
          </p:nvPr>
        </p:nvSpPr>
        <p:spPr>
          <a:xfrm>
            <a:off x="767408" y="1379698"/>
            <a:ext cx="5181600" cy="688975"/>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19" name="Text Placeholder 2">
            <a:extLst>
              <a:ext uri="{FF2B5EF4-FFF2-40B4-BE49-F238E27FC236}">
                <a16:creationId xmlns:a16="http://schemas.microsoft.com/office/drawing/2014/main" id="{E4860283-ED8E-C547-9C0F-803312B775B1}"/>
              </a:ext>
            </a:extLst>
          </p:cNvPr>
          <p:cNvSpPr>
            <a:spLocks noGrp="1"/>
          </p:cNvSpPr>
          <p:nvPr>
            <p:ph type="body" sz="quarter" idx="26" hasCustomPrompt="1"/>
          </p:nvPr>
        </p:nvSpPr>
        <p:spPr>
          <a:xfrm>
            <a:off x="6249517" y="1379698"/>
            <a:ext cx="5181600" cy="688975"/>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Tree>
    <p:extLst>
      <p:ext uri="{BB962C8B-B14F-4D97-AF65-F5344CB8AC3E}">
        <p14:creationId xmlns:p14="http://schemas.microsoft.com/office/powerpoint/2010/main" val="76801426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 Column layout text Ember">
    <p:bg>
      <p:bgPr>
        <a:solidFill>
          <a:schemeClr val="accent4">
            <a:alpha val="80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81BEB4-C92D-B2E4-C2C9-36BF59EDAC4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tekst 3">
            <a:extLst>
              <a:ext uri="{FF2B5EF4-FFF2-40B4-BE49-F238E27FC236}">
                <a16:creationId xmlns:a16="http://schemas.microsoft.com/office/drawing/2014/main" id="{F6C9F513-C608-2148-B322-38B3413AAFB4}"/>
              </a:ext>
            </a:extLst>
          </p:cNvPr>
          <p:cNvSpPr>
            <a:spLocks noGrp="1"/>
          </p:cNvSpPr>
          <p:nvPr>
            <p:ph type="body" sz="quarter" idx="23" hasCustomPrompt="1"/>
          </p:nvPr>
        </p:nvSpPr>
        <p:spPr>
          <a:xfrm>
            <a:off x="6245225" y="2159953"/>
            <a:ext cx="5181600" cy="347662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20" name="Tijdelijke aanduiding voor tekst 3">
            <a:extLst>
              <a:ext uri="{FF2B5EF4-FFF2-40B4-BE49-F238E27FC236}">
                <a16:creationId xmlns:a16="http://schemas.microsoft.com/office/drawing/2014/main" id="{5F90964C-D6EC-994E-BDF3-2491087EFC03}"/>
              </a:ext>
            </a:extLst>
          </p:cNvPr>
          <p:cNvSpPr>
            <a:spLocks noGrp="1"/>
          </p:cNvSpPr>
          <p:nvPr>
            <p:ph type="body" sz="quarter" idx="24" hasCustomPrompt="1"/>
          </p:nvPr>
        </p:nvSpPr>
        <p:spPr>
          <a:xfrm>
            <a:off x="767408" y="2163037"/>
            <a:ext cx="5181600" cy="347662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7" name="Text Placeholder 2">
            <a:extLst>
              <a:ext uri="{FF2B5EF4-FFF2-40B4-BE49-F238E27FC236}">
                <a16:creationId xmlns:a16="http://schemas.microsoft.com/office/drawing/2014/main" id="{A4A2A346-4EA4-744E-BCBE-472875FBB379}"/>
              </a:ext>
            </a:extLst>
          </p:cNvPr>
          <p:cNvSpPr>
            <a:spLocks noGrp="1"/>
          </p:cNvSpPr>
          <p:nvPr>
            <p:ph type="body" sz="quarter" idx="25" hasCustomPrompt="1"/>
          </p:nvPr>
        </p:nvSpPr>
        <p:spPr>
          <a:xfrm>
            <a:off x="767408" y="1379698"/>
            <a:ext cx="5181600" cy="688975"/>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19" name="Text Placeholder 2">
            <a:extLst>
              <a:ext uri="{FF2B5EF4-FFF2-40B4-BE49-F238E27FC236}">
                <a16:creationId xmlns:a16="http://schemas.microsoft.com/office/drawing/2014/main" id="{651D3A64-4AEF-084C-895D-856E694FEC76}"/>
              </a:ext>
            </a:extLst>
          </p:cNvPr>
          <p:cNvSpPr>
            <a:spLocks noGrp="1"/>
          </p:cNvSpPr>
          <p:nvPr>
            <p:ph type="body" sz="quarter" idx="26" hasCustomPrompt="1"/>
          </p:nvPr>
        </p:nvSpPr>
        <p:spPr>
          <a:xfrm>
            <a:off x="6249517" y="1379698"/>
            <a:ext cx="5181600" cy="688975"/>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Tree>
    <p:extLst>
      <p:ext uri="{BB962C8B-B14F-4D97-AF65-F5344CB8AC3E}">
        <p14:creationId xmlns:p14="http://schemas.microsoft.com/office/powerpoint/2010/main" val="423920321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layout text white jade">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1"/>
                </a:solidFill>
              </a:defRPr>
            </a:lvl1pPr>
          </a:lstStyle>
          <a:p>
            <a:r>
              <a:rPr lang="en-GB"/>
              <a:t>Click to edit Master title style</a:t>
            </a:r>
            <a:endParaRPr lang="nl-NL"/>
          </a:p>
        </p:txBody>
      </p:sp>
      <p:sp>
        <p:nvSpPr>
          <p:cNvPr id="14" name="Text Placeholder 2">
            <a:extLst>
              <a:ext uri="{FF2B5EF4-FFF2-40B4-BE49-F238E27FC236}">
                <a16:creationId xmlns:a16="http://schemas.microsoft.com/office/drawing/2014/main" id="{B7E469AF-8AA3-C545-B579-3B7A4986F06A}"/>
              </a:ext>
            </a:extLst>
          </p:cNvPr>
          <p:cNvSpPr>
            <a:spLocks noGrp="1"/>
          </p:cNvSpPr>
          <p:nvPr>
            <p:ph type="body" sz="quarter" idx="28" hasCustomPrompt="1"/>
          </p:nvPr>
        </p:nvSpPr>
        <p:spPr>
          <a:xfrm>
            <a:off x="767408" y="1379698"/>
            <a:ext cx="3344217" cy="688975"/>
          </a:xfrm>
          <a:solidFill>
            <a:schemeClr val="tx2"/>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20" name="Text Placeholder 2">
            <a:extLst>
              <a:ext uri="{FF2B5EF4-FFF2-40B4-BE49-F238E27FC236}">
                <a16:creationId xmlns:a16="http://schemas.microsoft.com/office/drawing/2014/main" id="{71474825-D89C-424C-AE0E-E8DE63F2F7BB}"/>
              </a:ext>
            </a:extLst>
          </p:cNvPr>
          <p:cNvSpPr>
            <a:spLocks noGrp="1"/>
          </p:cNvSpPr>
          <p:nvPr>
            <p:ph type="body" sz="quarter" idx="29" hasCustomPrompt="1"/>
          </p:nvPr>
        </p:nvSpPr>
        <p:spPr>
          <a:xfrm>
            <a:off x="4418550" y="1379697"/>
            <a:ext cx="3352800" cy="688975"/>
          </a:xfrm>
          <a:solidFill>
            <a:schemeClr val="tx2"/>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24" name="Text Placeholder 2">
            <a:extLst>
              <a:ext uri="{FF2B5EF4-FFF2-40B4-BE49-F238E27FC236}">
                <a16:creationId xmlns:a16="http://schemas.microsoft.com/office/drawing/2014/main" id="{8D0C9F66-F400-084A-998A-676D2E3B16F3}"/>
              </a:ext>
            </a:extLst>
          </p:cNvPr>
          <p:cNvSpPr>
            <a:spLocks noGrp="1"/>
          </p:cNvSpPr>
          <p:nvPr>
            <p:ph type="body" sz="quarter" idx="30" hasCustomPrompt="1"/>
          </p:nvPr>
        </p:nvSpPr>
        <p:spPr>
          <a:xfrm>
            <a:off x="8090958" y="1379696"/>
            <a:ext cx="3335867" cy="688975"/>
          </a:xfrm>
          <a:solidFill>
            <a:schemeClr val="tx2"/>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0" name="Text Placeholder 2">
            <a:extLst>
              <a:ext uri="{FF2B5EF4-FFF2-40B4-BE49-F238E27FC236}">
                <a16:creationId xmlns:a16="http://schemas.microsoft.com/office/drawing/2014/main" id="{178F146A-2454-13E6-BFA9-6FD74A7DA44E}"/>
              </a:ext>
            </a:extLst>
          </p:cNvPr>
          <p:cNvSpPr>
            <a:spLocks noGrp="1"/>
          </p:cNvSpPr>
          <p:nvPr>
            <p:ph type="body" sz="quarter" idx="31" hasCustomPrompt="1"/>
          </p:nvPr>
        </p:nvSpPr>
        <p:spPr>
          <a:xfrm>
            <a:off x="767405" y="2163037"/>
            <a:ext cx="3344220" cy="3476625"/>
          </a:xfrm>
          <a:solidFill>
            <a:schemeClr val="tx2">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1" name="Text Placeholder 2">
            <a:extLst>
              <a:ext uri="{FF2B5EF4-FFF2-40B4-BE49-F238E27FC236}">
                <a16:creationId xmlns:a16="http://schemas.microsoft.com/office/drawing/2014/main" id="{5A87BA50-345A-CC2C-63D4-681027DBE487}"/>
              </a:ext>
            </a:extLst>
          </p:cNvPr>
          <p:cNvSpPr>
            <a:spLocks noGrp="1"/>
          </p:cNvSpPr>
          <p:nvPr>
            <p:ph type="body" sz="quarter" idx="32" hasCustomPrompt="1"/>
          </p:nvPr>
        </p:nvSpPr>
        <p:spPr>
          <a:xfrm>
            <a:off x="4418550" y="2163036"/>
            <a:ext cx="3353850" cy="3476625"/>
          </a:xfrm>
          <a:solidFill>
            <a:schemeClr val="tx2">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6" name="Text Placeholder 2">
            <a:extLst>
              <a:ext uri="{FF2B5EF4-FFF2-40B4-BE49-F238E27FC236}">
                <a16:creationId xmlns:a16="http://schemas.microsoft.com/office/drawing/2014/main" id="{DABF60EA-C458-7ADB-F4D4-4B2237E30D64}"/>
              </a:ext>
            </a:extLst>
          </p:cNvPr>
          <p:cNvSpPr>
            <a:spLocks noGrp="1"/>
          </p:cNvSpPr>
          <p:nvPr>
            <p:ph type="body" sz="quarter" idx="33" hasCustomPrompt="1"/>
          </p:nvPr>
        </p:nvSpPr>
        <p:spPr>
          <a:xfrm>
            <a:off x="8090958" y="2163036"/>
            <a:ext cx="3331534" cy="3476625"/>
          </a:xfrm>
          <a:solidFill>
            <a:schemeClr val="tx2">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308409878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layout text white blue">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1"/>
                </a:solidFill>
              </a:defRPr>
            </a:lvl1pPr>
          </a:lstStyle>
          <a:p>
            <a:r>
              <a:rPr lang="en-GB"/>
              <a:t>Click to edit Master title style</a:t>
            </a:r>
            <a:endParaRPr lang="nl-NL"/>
          </a:p>
        </p:txBody>
      </p:sp>
      <p:sp>
        <p:nvSpPr>
          <p:cNvPr id="10" name="Text Placeholder 2">
            <a:extLst>
              <a:ext uri="{FF2B5EF4-FFF2-40B4-BE49-F238E27FC236}">
                <a16:creationId xmlns:a16="http://schemas.microsoft.com/office/drawing/2014/main" id="{074CFC94-4EF7-897A-12EC-1136E7C1BE70}"/>
              </a:ext>
            </a:extLst>
          </p:cNvPr>
          <p:cNvSpPr>
            <a:spLocks noGrp="1"/>
          </p:cNvSpPr>
          <p:nvPr>
            <p:ph type="body" sz="quarter" idx="28" hasCustomPrompt="1"/>
          </p:nvPr>
        </p:nvSpPr>
        <p:spPr>
          <a:xfrm>
            <a:off x="767408" y="1379698"/>
            <a:ext cx="3344217" cy="688975"/>
          </a:xfrm>
          <a:solidFill>
            <a:schemeClr val="accent3"/>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1" name="Text Placeholder 2">
            <a:extLst>
              <a:ext uri="{FF2B5EF4-FFF2-40B4-BE49-F238E27FC236}">
                <a16:creationId xmlns:a16="http://schemas.microsoft.com/office/drawing/2014/main" id="{CB523446-B6C5-F230-EC14-F49292C9F3CC}"/>
              </a:ext>
            </a:extLst>
          </p:cNvPr>
          <p:cNvSpPr>
            <a:spLocks noGrp="1"/>
          </p:cNvSpPr>
          <p:nvPr>
            <p:ph type="body" sz="quarter" idx="29" hasCustomPrompt="1"/>
          </p:nvPr>
        </p:nvSpPr>
        <p:spPr>
          <a:xfrm>
            <a:off x="4418550" y="1379697"/>
            <a:ext cx="3352800" cy="688975"/>
          </a:xfrm>
          <a:solidFill>
            <a:schemeClr val="accent3"/>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6" name="Text Placeholder 2">
            <a:extLst>
              <a:ext uri="{FF2B5EF4-FFF2-40B4-BE49-F238E27FC236}">
                <a16:creationId xmlns:a16="http://schemas.microsoft.com/office/drawing/2014/main" id="{9BF5E3F2-F66C-5786-E2B9-5FA8A65C6CE2}"/>
              </a:ext>
            </a:extLst>
          </p:cNvPr>
          <p:cNvSpPr>
            <a:spLocks noGrp="1"/>
          </p:cNvSpPr>
          <p:nvPr>
            <p:ph type="body" sz="quarter" idx="30" hasCustomPrompt="1"/>
          </p:nvPr>
        </p:nvSpPr>
        <p:spPr>
          <a:xfrm>
            <a:off x="8090958" y="1379696"/>
            <a:ext cx="3335867" cy="688975"/>
          </a:xfrm>
          <a:solidFill>
            <a:schemeClr val="accent3"/>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8" name="Text Placeholder 2">
            <a:extLst>
              <a:ext uri="{FF2B5EF4-FFF2-40B4-BE49-F238E27FC236}">
                <a16:creationId xmlns:a16="http://schemas.microsoft.com/office/drawing/2014/main" id="{907A8650-012C-2365-697A-605B6AE5D853}"/>
              </a:ext>
            </a:extLst>
          </p:cNvPr>
          <p:cNvSpPr>
            <a:spLocks noGrp="1"/>
          </p:cNvSpPr>
          <p:nvPr>
            <p:ph type="body" sz="quarter" idx="31" hasCustomPrompt="1"/>
          </p:nvPr>
        </p:nvSpPr>
        <p:spPr>
          <a:xfrm>
            <a:off x="767405" y="2163037"/>
            <a:ext cx="3344220" cy="3476625"/>
          </a:xfrm>
          <a:solidFill>
            <a:schemeClr val="accent3">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21" name="Text Placeholder 2">
            <a:extLst>
              <a:ext uri="{FF2B5EF4-FFF2-40B4-BE49-F238E27FC236}">
                <a16:creationId xmlns:a16="http://schemas.microsoft.com/office/drawing/2014/main" id="{C5B0B01D-9E8B-ABE0-CD50-8670FECA55BE}"/>
              </a:ext>
            </a:extLst>
          </p:cNvPr>
          <p:cNvSpPr>
            <a:spLocks noGrp="1"/>
          </p:cNvSpPr>
          <p:nvPr>
            <p:ph type="body" sz="quarter" idx="32" hasCustomPrompt="1"/>
          </p:nvPr>
        </p:nvSpPr>
        <p:spPr>
          <a:xfrm>
            <a:off x="4418550" y="2163036"/>
            <a:ext cx="3353850" cy="3476625"/>
          </a:xfrm>
          <a:solidFill>
            <a:schemeClr val="accent3">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22" name="Text Placeholder 2">
            <a:extLst>
              <a:ext uri="{FF2B5EF4-FFF2-40B4-BE49-F238E27FC236}">
                <a16:creationId xmlns:a16="http://schemas.microsoft.com/office/drawing/2014/main" id="{2C709DB3-51E0-87F3-3D50-DF677998F1C1}"/>
              </a:ext>
            </a:extLst>
          </p:cNvPr>
          <p:cNvSpPr>
            <a:spLocks noGrp="1"/>
          </p:cNvSpPr>
          <p:nvPr>
            <p:ph type="body" sz="quarter" idx="33" hasCustomPrompt="1"/>
          </p:nvPr>
        </p:nvSpPr>
        <p:spPr>
          <a:xfrm>
            <a:off x="8090958" y="2163036"/>
            <a:ext cx="3331534" cy="3476625"/>
          </a:xfrm>
          <a:solidFill>
            <a:schemeClr val="accent3">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260421631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layout text white ember">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1"/>
                </a:solidFill>
              </a:defRPr>
            </a:lvl1pPr>
          </a:lstStyle>
          <a:p>
            <a:r>
              <a:rPr lang="en-GB"/>
              <a:t>Click to edit Master title style</a:t>
            </a:r>
            <a:endParaRPr lang="nl-NL"/>
          </a:p>
        </p:txBody>
      </p:sp>
      <p:sp>
        <p:nvSpPr>
          <p:cNvPr id="10" name="Text Placeholder 2">
            <a:extLst>
              <a:ext uri="{FF2B5EF4-FFF2-40B4-BE49-F238E27FC236}">
                <a16:creationId xmlns:a16="http://schemas.microsoft.com/office/drawing/2014/main" id="{C8C11CA9-FBC9-656A-6CBA-DE9BD0702558}"/>
              </a:ext>
            </a:extLst>
          </p:cNvPr>
          <p:cNvSpPr>
            <a:spLocks noGrp="1"/>
          </p:cNvSpPr>
          <p:nvPr>
            <p:ph type="body" sz="quarter" idx="28" hasCustomPrompt="1"/>
          </p:nvPr>
        </p:nvSpPr>
        <p:spPr>
          <a:xfrm>
            <a:off x="767408" y="1379698"/>
            <a:ext cx="3344217"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1" name="Text Placeholder 2">
            <a:extLst>
              <a:ext uri="{FF2B5EF4-FFF2-40B4-BE49-F238E27FC236}">
                <a16:creationId xmlns:a16="http://schemas.microsoft.com/office/drawing/2014/main" id="{CF38B8B7-7F90-F36F-3010-468ED31161A0}"/>
              </a:ext>
            </a:extLst>
          </p:cNvPr>
          <p:cNvSpPr>
            <a:spLocks noGrp="1"/>
          </p:cNvSpPr>
          <p:nvPr>
            <p:ph type="body" sz="quarter" idx="29" hasCustomPrompt="1"/>
          </p:nvPr>
        </p:nvSpPr>
        <p:spPr>
          <a:xfrm>
            <a:off x="4418550" y="1379697"/>
            <a:ext cx="3352800"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6" name="Text Placeholder 2">
            <a:extLst>
              <a:ext uri="{FF2B5EF4-FFF2-40B4-BE49-F238E27FC236}">
                <a16:creationId xmlns:a16="http://schemas.microsoft.com/office/drawing/2014/main" id="{95DAAE7F-1580-475E-D9CC-69EB7369E126}"/>
              </a:ext>
            </a:extLst>
          </p:cNvPr>
          <p:cNvSpPr>
            <a:spLocks noGrp="1"/>
          </p:cNvSpPr>
          <p:nvPr>
            <p:ph type="body" sz="quarter" idx="30" hasCustomPrompt="1"/>
          </p:nvPr>
        </p:nvSpPr>
        <p:spPr>
          <a:xfrm>
            <a:off x="8090958" y="1379696"/>
            <a:ext cx="3335867"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8" name="Text Placeholder 2">
            <a:extLst>
              <a:ext uri="{FF2B5EF4-FFF2-40B4-BE49-F238E27FC236}">
                <a16:creationId xmlns:a16="http://schemas.microsoft.com/office/drawing/2014/main" id="{0885D297-5F9F-82FA-0F20-75BE03812520}"/>
              </a:ext>
            </a:extLst>
          </p:cNvPr>
          <p:cNvSpPr>
            <a:spLocks noGrp="1"/>
          </p:cNvSpPr>
          <p:nvPr>
            <p:ph type="body" sz="quarter" idx="31" hasCustomPrompt="1"/>
          </p:nvPr>
        </p:nvSpPr>
        <p:spPr>
          <a:xfrm>
            <a:off x="767405" y="2163037"/>
            <a:ext cx="3344220"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21" name="Text Placeholder 2">
            <a:extLst>
              <a:ext uri="{FF2B5EF4-FFF2-40B4-BE49-F238E27FC236}">
                <a16:creationId xmlns:a16="http://schemas.microsoft.com/office/drawing/2014/main" id="{BDD6DA26-5359-7FB3-0A81-406B9A0250CC}"/>
              </a:ext>
            </a:extLst>
          </p:cNvPr>
          <p:cNvSpPr>
            <a:spLocks noGrp="1"/>
          </p:cNvSpPr>
          <p:nvPr>
            <p:ph type="body" sz="quarter" idx="32" hasCustomPrompt="1"/>
          </p:nvPr>
        </p:nvSpPr>
        <p:spPr>
          <a:xfrm>
            <a:off x="4418550" y="2163036"/>
            <a:ext cx="3353850"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22" name="Text Placeholder 2">
            <a:extLst>
              <a:ext uri="{FF2B5EF4-FFF2-40B4-BE49-F238E27FC236}">
                <a16:creationId xmlns:a16="http://schemas.microsoft.com/office/drawing/2014/main" id="{0120D5A7-3222-3CCB-0ADE-604A7314A492}"/>
              </a:ext>
            </a:extLst>
          </p:cNvPr>
          <p:cNvSpPr>
            <a:spLocks noGrp="1"/>
          </p:cNvSpPr>
          <p:nvPr>
            <p:ph type="body" sz="quarter" idx="33" hasCustomPrompt="1"/>
          </p:nvPr>
        </p:nvSpPr>
        <p:spPr>
          <a:xfrm>
            <a:off x="8090958" y="2163036"/>
            <a:ext cx="3331534"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242060644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icon 3 Column layout text Jade">
    <p:bg>
      <p:bgPr>
        <a:solidFill>
          <a:schemeClr val="bg2">
            <a:alpha val="80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2EFBE35-BF8D-AB22-5C11-8D4DA310B7D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2"/>
                </a:solidFill>
              </a:defRPr>
            </a:lvl1pPr>
          </a:lstStyle>
          <a:p>
            <a:r>
              <a:rPr lang="en-GB"/>
              <a:t>Click to edit Master title style</a:t>
            </a:r>
            <a:endParaRPr lang="nl-NL"/>
          </a:p>
        </p:txBody>
      </p:sp>
      <p:sp>
        <p:nvSpPr>
          <p:cNvPr id="35" name="Picture Placeholder 2">
            <a:extLst>
              <a:ext uri="{FF2B5EF4-FFF2-40B4-BE49-F238E27FC236}">
                <a16:creationId xmlns:a16="http://schemas.microsoft.com/office/drawing/2014/main" id="{1306A2E0-FF44-9E1D-95DA-C417C206E53B}"/>
              </a:ext>
            </a:extLst>
          </p:cNvPr>
          <p:cNvSpPr>
            <a:spLocks noGrp="1"/>
          </p:cNvSpPr>
          <p:nvPr>
            <p:ph type="pic" sz="quarter" idx="32"/>
          </p:nvPr>
        </p:nvSpPr>
        <p:spPr>
          <a:xfrm>
            <a:off x="5618700" y="1111315"/>
            <a:ext cx="952500" cy="952500"/>
          </a:xfrm>
          <a:prstGeom prst="ellipse">
            <a:avLst/>
          </a:prstGeom>
          <a:solidFill>
            <a:schemeClr val="tx1"/>
          </a:solidFill>
        </p:spPr>
        <p:txBody>
          <a:bodyPr>
            <a:normAutofit/>
          </a:bodyPr>
          <a:lstStyle>
            <a:lvl1pPr>
              <a:defRPr sz="1000"/>
            </a:lvl1pPr>
          </a:lstStyle>
          <a:p>
            <a:r>
              <a:rPr lang="en-GB"/>
              <a:t>Click icon to add picture</a:t>
            </a:r>
            <a:endParaRPr lang="en-US"/>
          </a:p>
        </p:txBody>
      </p:sp>
      <p:sp>
        <p:nvSpPr>
          <p:cNvPr id="14" name="Tijdelijke aanduiding voor tekst 2">
            <a:extLst>
              <a:ext uri="{FF2B5EF4-FFF2-40B4-BE49-F238E27FC236}">
                <a16:creationId xmlns:a16="http://schemas.microsoft.com/office/drawing/2014/main" id="{E5356CC2-7DAD-6323-2E3F-E5B0EDAA6EF4}"/>
              </a:ext>
            </a:extLst>
          </p:cNvPr>
          <p:cNvSpPr>
            <a:spLocks noGrp="1"/>
          </p:cNvSpPr>
          <p:nvPr>
            <p:ph type="body" sz="quarter" idx="25" hasCustomPrompt="1"/>
          </p:nvPr>
        </p:nvSpPr>
        <p:spPr>
          <a:xfrm>
            <a:off x="758825"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5" name="Tijdelijke aanduiding voor tekst 2">
            <a:extLst>
              <a:ext uri="{FF2B5EF4-FFF2-40B4-BE49-F238E27FC236}">
                <a16:creationId xmlns:a16="http://schemas.microsoft.com/office/drawing/2014/main" id="{42838DD5-89C9-22F3-7ADB-D8C5980E67CC}"/>
              </a:ext>
            </a:extLst>
          </p:cNvPr>
          <p:cNvSpPr>
            <a:spLocks noGrp="1"/>
          </p:cNvSpPr>
          <p:nvPr>
            <p:ph type="body" sz="quarter" idx="26" hasCustomPrompt="1"/>
          </p:nvPr>
        </p:nvSpPr>
        <p:spPr>
          <a:xfrm>
            <a:off x="4418550"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6" name="Tijdelijke aanduiding voor tekst 2">
            <a:extLst>
              <a:ext uri="{FF2B5EF4-FFF2-40B4-BE49-F238E27FC236}">
                <a16:creationId xmlns:a16="http://schemas.microsoft.com/office/drawing/2014/main" id="{531BD069-D447-0E98-3FDF-1DF4E3814027}"/>
              </a:ext>
            </a:extLst>
          </p:cNvPr>
          <p:cNvSpPr>
            <a:spLocks noGrp="1"/>
          </p:cNvSpPr>
          <p:nvPr>
            <p:ph type="body" sz="quarter" idx="27" hasCustomPrompt="1"/>
          </p:nvPr>
        </p:nvSpPr>
        <p:spPr>
          <a:xfrm>
            <a:off x="8090958"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7" name="Text Placeholder 2">
            <a:extLst>
              <a:ext uri="{FF2B5EF4-FFF2-40B4-BE49-F238E27FC236}">
                <a16:creationId xmlns:a16="http://schemas.microsoft.com/office/drawing/2014/main" id="{91A1AF5E-CF86-0107-BCA9-7C7AB9A15872}"/>
              </a:ext>
            </a:extLst>
          </p:cNvPr>
          <p:cNvSpPr>
            <a:spLocks noGrp="1"/>
          </p:cNvSpPr>
          <p:nvPr>
            <p:ph type="body" sz="quarter" idx="29" hasCustomPrompt="1"/>
          </p:nvPr>
        </p:nvSpPr>
        <p:spPr>
          <a:xfrm>
            <a:off x="4418550" y="2305979"/>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18" name="Text Placeholder 2">
            <a:extLst>
              <a:ext uri="{FF2B5EF4-FFF2-40B4-BE49-F238E27FC236}">
                <a16:creationId xmlns:a16="http://schemas.microsoft.com/office/drawing/2014/main" id="{829FF391-F8A2-8C11-53EA-41E00BA95275}"/>
              </a:ext>
            </a:extLst>
          </p:cNvPr>
          <p:cNvSpPr>
            <a:spLocks noGrp="1"/>
          </p:cNvSpPr>
          <p:nvPr>
            <p:ph type="body" sz="quarter" idx="30" hasCustomPrompt="1"/>
          </p:nvPr>
        </p:nvSpPr>
        <p:spPr>
          <a:xfrm>
            <a:off x="758825" y="2305978"/>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19" name="Text Placeholder 2">
            <a:extLst>
              <a:ext uri="{FF2B5EF4-FFF2-40B4-BE49-F238E27FC236}">
                <a16:creationId xmlns:a16="http://schemas.microsoft.com/office/drawing/2014/main" id="{9A20FFFF-2AD8-ED92-4F64-3B0F5B9878F1}"/>
              </a:ext>
            </a:extLst>
          </p:cNvPr>
          <p:cNvSpPr>
            <a:spLocks noGrp="1"/>
          </p:cNvSpPr>
          <p:nvPr>
            <p:ph type="body" sz="quarter" idx="31" hasCustomPrompt="1"/>
          </p:nvPr>
        </p:nvSpPr>
        <p:spPr>
          <a:xfrm>
            <a:off x="8090958" y="2305977"/>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Tree>
    <p:extLst>
      <p:ext uri="{BB962C8B-B14F-4D97-AF65-F5344CB8AC3E}">
        <p14:creationId xmlns:p14="http://schemas.microsoft.com/office/powerpoint/2010/main" val="327434919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icon 3 Column layout text Sky">
    <p:bg>
      <p:bgPr>
        <a:solidFill>
          <a:schemeClr val="accent3">
            <a:alpha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6B88923-0434-19E0-E76F-F387C1DA65F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2"/>
                </a:solidFill>
              </a:defRPr>
            </a:lvl1pPr>
          </a:lstStyle>
          <a:p>
            <a:r>
              <a:rPr lang="en-GB"/>
              <a:t>Click to edit Master title style</a:t>
            </a:r>
            <a:endParaRPr lang="nl-NL"/>
          </a:p>
        </p:txBody>
      </p:sp>
      <p:sp>
        <p:nvSpPr>
          <p:cNvPr id="15" name="Tijdelijke aanduiding voor tekst 2">
            <a:extLst>
              <a:ext uri="{FF2B5EF4-FFF2-40B4-BE49-F238E27FC236}">
                <a16:creationId xmlns:a16="http://schemas.microsoft.com/office/drawing/2014/main" id="{9D8DD7AF-53F6-5445-B25F-5563017C716E}"/>
              </a:ext>
            </a:extLst>
          </p:cNvPr>
          <p:cNvSpPr>
            <a:spLocks noGrp="1"/>
          </p:cNvSpPr>
          <p:nvPr>
            <p:ph type="body" sz="quarter" idx="25" hasCustomPrompt="1"/>
          </p:nvPr>
        </p:nvSpPr>
        <p:spPr>
          <a:xfrm>
            <a:off x="758825"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7" name="Tijdelijke aanduiding voor tekst 2">
            <a:extLst>
              <a:ext uri="{FF2B5EF4-FFF2-40B4-BE49-F238E27FC236}">
                <a16:creationId xmlns:a16="http://schemas.microsoft.com/office/drawing/2014/main" id="{87CAE356-6E97-AB43-A0CB-BB2044A949E6}"/>
              </a:ext>
            </a:extLst>
          </p:cNvPr>
          <p:cNvSpPr>
            <a:spLocks noGrp="1"/>
          </p:cNvSpPr>
          <p:nvPr>
            <p:ph type="body" sz="quarter" idx="26" hasCustomPrompt="1"/>
          </p:nvPr>
        </p:nvSpPr>
        <p:spPr>
          <a:xfrm>
            <a:off x="4418550"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9" name="Tijdelijke aanduiding voor tekst 2">
            <a:extLst>
              <a:ext uri="{FF2B5EF4-FFF2-40B4-BE49-F238E27FC236}">
                <a16:creationId xmlns:a16="http://schemas.microsoft.com/office/drawing/2014/main" id="{3E136C4B-82DC-3F47-B228-DFD0AEF25D2F}"/>
              </a:ext>
            </a:extLst>
          </p:cNvPr>
          <p:cNvSpPr>
            <a:spLocks noGrp="1"/>
          </p:cNvSpPr>
          <p:nvPr>
            <p:ph type="body" sz="quarter" idx="27" hasCustomPrompt="1"/>
          </p:nvPr>
        </p:nvSpPr>
        <p:spPr>
          <a:xfrm>
            <a:off x="8090958"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8" name="Text Placeholder 2">
            <a:extLst>
              <a:ext uri="{FF2B5EF4-FFF2-40B4-BE49-F238E27FC236}">
                <a16:creationId xmlns:a16="http://schemas.microsoft.com/office/drawing/2014/main" id="{2290E68F-47C2-6545-B42C-0FE282B95BFE}"/>
              </a:ext>
            </a:extLst>
          </p:cNvPr>
          <p:cNvSpPr>
            <a:spLocks noGrp="1"/>
          </p:cNvSpPr>
          <p:nvPr>
            <p:ph type="body" sz="quarter" idx="29" hasCustomPrompt="1"/>
          </p:nvPr>
        </p:nvSpPr>
        <p:spPr>
          <a:xfrm>
            <a:off x="4418550" y="2305979"/>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20" name="Text Placeholder 2">
            <a:extLst>
              <a:ext uri="{FF2B5EF4-FFF2-40B4-BE49-F238E27FC236}">
                <a16:creationId xmlns:a16="http://schemas.microsoft.com/office/drawing/2014/main" id="{84BC903F-ACE9-CD48-963E-AB0DC8CEAA58}"/>
              </a:ext>
            </a:extLst>
          </p:cNvPr>
          <p:cNvSpPr>
            <a:spLocks noGrp="1"/>
          </p:cNvSpPr>
          <p:nvPr>
            <p:ph type="body" sz="quarter" idx="30" hasCustomPrompt="1"/>
          </p:nvPr>
        </p:nvSpPr>
        <p:spPr>
          <a:xfrm>
            <a:off x="758825" y="2305978"/>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24" name="Text Placeholder 2">
            <a:extLst>
              <a:ext uri="{FF2B5EF4-FFF2-40B4-BE49-F238E27FC236}">
                <a16:creationId xmlns:a16="http://schemas.microsoft.com/office/drawing/2014/main" id="{2A6101D3-C246-1041-88BB-3E120E864A6E}"/>
              </a:ext>
            </a:extLst>
          </p:cNvPr>
          <p:cNvSpPr>
            <a:spLocks noGrp="1"/>
          </p:cNvSpPr>
          <p:nvPr>
            <p:ph type="body" sz="quarter" idx="31" hasCustomPrompt="1"/>
          </p:nvPr>
        </p:nvSpPr>
        <p:spPr>
          <a:xfrm>
            <a:off x="8090958" y="2305977"/>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3" name="Picture Placeholder 2">
            <a:extLst>
              <a:ext uri="{FF2B5EF4-FFF2-40B4-BE49-F238E27FC236}">
                <a16:creationId xmlns:a16="http://schemas.microsoft.com/office/drawing/2014/main" id="{97DE76EA-76F1-44D3-D2B6-82C3CFA2E29E}"/>
              </a:ext>
            </a:extLst>
          </p:cNvPr>
          <p:cNvSpPr>
            <a:spLocks noGrp="1"/>
          </p:cNvSpPr>
          <p:nvPr>
            <p:ph type="pic" sz="quarter" idx="32"/>
          </p:nvPr>
        </p:nvSpPr>
        <p:spPr>
          <a:xfrm>
            <a:off x="5618700" y="1111315"/>
            <a:ext cx="952500" cy="952500"/>
          </a:xfrm>
          <a:prstGeom prst="ellipse">
            <a:avLst/>
          </a:prstGeom>
          <a:solidFill>
            <a:schemeClr val="tx1"/>
          </a:solidFill>
        </p:spPr>
        <p:txBody>
          <a:bodyPr>
            <a:normAutofit/>
          </a:bodyPr>
          <a:lstStyle>
            <a:lvl1pPr>
              <a:defRPr sz="1000"/>
            </a:lvl1pPr>
          </a:lstStyle>
          <a:p>
            <a:r>
              <a:rPr lang="en-GB"/>
              <a:t>Click icon to add picture</a:t>
            </a:r>
            <a:endParaRPr lang="en-US"/>
          </a:p>
        </p:txBody>
      </p:sp>
    </p:spTree>
    <p:extLst>
      <p:ext uri="{BB962C8B-B14F-4D97-AF65-F5344CB8AC3E}">
        <p14:creationId xmlns:p14="http://schemas.microsoft.com/office/powerpoint/2010/main" val="37196306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ember">
    <p:spTree>
      <p:nvGrpSpPr>
        <p:cNvPr id="1" name=""/>
        <p:cNvGrpSpPr/>
        <p:nvPr/>
      </p:nvGrpSpPr>
      <p:grpSpPr>
        <a:xfrm>
          <a:off x="0" y="0"/>
          <a:ext cx="0" cy="0"/>
          <a:chOff x="0" y="0"/>
          <a:chExt cx="0" cy="0"/>
        </a:xfrm>
      </p:grpSpPr>
      <p:sp>
        <p:nvSpPr>
          <p:cNvPr id="8" name="Graphic 9">
            <a:extLst>
              <a:ext uri="{FF2B5EF4-FFF2-40B4-BE49-F238E27FC236}">
                <a16:creationId xmlns:a16="http://schemas.microsoft.com/office/drawing/2014/main" id="{57A4D45C-B04B-D256-B8D3-DCD7191BEA40}"/>
              </a:ext>
            </a:extLst>
          </p:cNvPr>
          <p:cNvSpPr/>
          <p:nvPr/>
        </p:nvSpPr>
        <p:spPr>
          <a:xfrm>
            <a:off x="-1719857" y="-5053159"/>
            <a:ext cx="13169508" cy="19541894"/>
          </a:xfrm>
          <a:custGeom>
            <a:avLst/>
            <a:gdLst>
              <a:gd name="connsiteX0" fmla="*/ 13169509 w 13169508"/>
              <a:gd name="connsiteY0" fmla="*/ 8349310 h 19541894"/>
              <a:gd name="connsiteX1" fmla="*/ 12311997 w 13169508"/>
              <a:gd name="connsiteY1" fmla="*/ 6821123 h 19541894"/>
              <a:gd name="connsiteX2" fmla="*/ 2802052 w 13169508"/>
              <a:gd name="connsiteY2" fmla="*/ 313320 h 19541894"/>
              <a:gd name="connsiteX3" fmla="*/ 313397 w 13169508"/>
              <a:gd name="connsiteY3" fmla="*/ 779101 h 19541894"/>
              <a:gd name="connsiteX4" fmla="*/ 779294 w 13169508"/>
              <a:gd name="connsiteY4" fmla="*/ 3267141 h 19541894"/>
              <a:gd name="connsiteX5" fmla="*/ 8845566 w 13169508"/>
              <a:gd name="connsiteY5" fmla="*/ 8787305 h 19541894"/>
              <a:gd name="connsiteX6" fmla="*/ 3108776 w 13169508"/>
              <a:gd name="connsiteY6" fmla="*/ 16701545 h 19541894"/>
              <a:gd name="connsiteX7" fmla="*/ 3507971 w 13169508"/>
              <a:gd name="connsiteY7" fmla="*/ 19201204 h 19541894"/>
              <a:gd name="connsiteX8" fmla="*/ 6008248 w 13169508"/>
              <a:gd name="connsiteY8" fmla="*/ 18802108 h 19541894"/>
              <a:gd name="connsiteX9" fmla="*/ 12754650 w 13169508"/>
              <a:gd name="connsiteY9" fmla="*/ 9495070 h 19541894"/>
              <a:gd name="connsiteX10" fmla="*/ 13169509 w 13169508"/>
              <a:gd name="connsiteY10" fmla="*/ 8349310 h 1954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9508" h="19541894">
                <a:moveTo>
                  <a:pt x="13169509" y="8349310"/>
                </a:moveTo>
                <a:cubicBezTo>
                  <a:pt x="13169509" y="7702672"/>
                  <a:pt x="12826403" y="7135854"/>
                  <a:pt x="12311997" y="6821123"/>
                </a:cubicBezTo>
                <a:lnTo>
                  <a:pt x="2802052" y="313320"/>
                </a:lnTo>
                <a:cubicBezTo>
                  <a:pt x="1986481" y="-245416"/>
                  <a:pt x="871766" y="-36774"/>
                  <a:pt x="313397" y="779101"/>
                </a:cubicBezTo>
                <a:cubicBezTo>
                  <a:pt x="-245476" y="1594976"/>
                  <a:pt x="-36783" y="2708911"/>
                  <a:pt x="779294" y="3267141"/>
                </a:cubicBezTo>
                <a:lnTo>
                  <a:pt x="8845566" y="8787305"/>
                </a:lnTo>
                <a:lnTo>
                  <a:pt x="3108776" y="16701545"/>
                </a:lnTo>
                <a:cubicBezTo>
                  <a:pt x="2528679" y="17501760"/>
                  <a:pt x="2707054" y="18621250"/>
                  <a:pt x="3507971" y="19201204"/>
                </a:cubicBezTo>
                <a:cubicBezTo>
                  <a:pt x="4308383" y="19781158"/>
                  <a:pt x="5428151" y="19602826"/>
                  <a:pt x="6008248" y="18802108"/>
                </a:cubicBezTo>
                <a:lnTo>
                  <a:pt x="12754650" y="9495070"/>
                </a:lnTo>
                <a:cubicBezTo>
                  <a:pt x="13013874" y="9184381"/>
                  <a:pt x="13169509" y="8785284"/>
                  <a:pt x="13169509" y="8349310"/>
                </a:cubicBezTo>
                <a:close/>
              </a:path>
            </a:pathLst>
          </a:custGeom>
          <a:blipFill>
            <a:blip r:embed="rId2" cstate="screen">
              <a:extLst>
                <a:ext uri="{28A0092B-C50C-407E-A947-70E740481C1C}">
                  <a14:useLocalDpi xmlns:a14="http://schemas.microsoft.com/office/drawing/2010/main"/>
                </a:ext>
              </a:extLst>
            </a:blip>
            <a:srcRect/>
            <a:stretch>
              <a:fillRect l="15949" t="25127" b="38513"/>
            </a:stretch>
          </a:blipFill>
          <a:ln w="5051" cap="flat">
            <a:noFill/>
            <a:prstDash val="solid"/>
            <a:miter/>
          </a:ln>
        </p:spPr>
        <p:txBody>
          <a:bodyPr rtlCol="0" anchor="ctr"/>
          <a:lstStyle/>
          <a:p>
            <a:endParaRPr lang="en-US" sz="1600"/>
          </a:p>
        </p:txBody>
      </p:sp>
      <p:pic>
        <p:nvPicPr>
          <p:cNvPr id="9" name="Graphic 8">
            <a:extLst>
              <a:ext uri="{FF2B5EF4-FFF2-40B4-BE49-F238E27FC236}">
                <a16:creationId xmlns:a16="http://schemas.microsoft.com/office/drawing/2014/main" id="{F17E1C17-A1E2-5BD5-0328-4C981E8FCBF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179032" y="-1735590"/>
            <a:ext cx="14371032" cy="13629910"/>
          </a:xfrm>
          <a:prstGeom prst="rect">
            <a:avLst/>
          </a:prstGeom>
        </p:spPr>
      </p:pic>
      <p:sp>
        <p:nvSpPr>
          <p:cNvPr id="47" name="Tijdelijke aanduiding voor tekst 45">
            <a:extLst>
              <a:ext uri="{FF2B5EF4-FFF2-40B4-BE49-F238E27FC236}">
                <a16:creationId xmlns:a16="http://schemas.microsoft.com/office/drawing/2014/main" id="{61D297FF-9140-C94D-B47F-6D196B80BF7F}"/>
              </a:ext>
            </a:extLst>
          </p:cNvPr>
          <p:cNvSpPr>
            <a:spLocks noGrp="1"/>
          </p:cNvSpPr>
          <p:nvPr>
            <p:ph type="body" sz="quarter" idx="13" hasCustomPrompt="1"/>
          </p:nvPr>
        </p:nvSpPr>
        <p:spPr>
          <a:xfrm>
            <a:off x="758825" y="2090057"/>
            <a:ext cx="5194300" cy="2989308"/>
          </a:xfrm>
          <a:prstGeom prst="rect">
            <a:avLst/>
          </a:prstGeom>
        </p:spPr>
        <p:txBody>
          <a:bodyPr lIns="0" tIns="0" rIns="0" bIns="0" anchor="b" anchorCtr="0">
            <a:noAutofit/>
          </a:bodyPr>
          <a:lstStyle>
            <a:lvl1pPr marL="0" indent="0">
              <a:buNone/>
              <a:defRPr sz="3000" b="1" i="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Name </a:t>
            </a:r>
            <a:r>
              <a:rPr lang="nl-NL" err="1"/>
              <a:t>presentation</a:t>
            </a:r>
            <a:r>
              <a:rPr lang="nl-NL"/>
              <a:t> </a:t>
            </a:r>
            <a:br>
              <a:rPr lang="nl-NL"/>
            </a:br>
            <a:r>
              <a:rPr lang="nl-NL" err="1"/>
              <a:t>should</a:t>
            </a:r>
            <a:r>
              <a:rPr lang="nl-NL"/>
              <a:t> </a:t>
            </a:r>
            <a:r>
              <a:rPr lang="nl-NL" err="1"/>
              <a:t>be</a:t>
            </a:r>
            <a:r>
              <a:rPr lang="nl-NL"/>
              <a:t> </a:t>
            </a:r>
            <a:r>
              <a:rPr lang="nl-NL" err="1"/>
              <a:t>placed</a:t>
            </a:r>
            <a:r>
              <a:rPr lang="nl-NL"/>
              <a:t> </a:t>
            </a:r>
            <a:r>
              <a:rPr lang="nl-NL" err="1"/>
              <a:t>here</a:t>
            </a:r>
            <a:r>
              <a:rPr lang="nl-NL"/>
              <a:t>.</a:t>
            </a:r>
            <a:br>
              <a:rPr lang="nl-NL"/>
            </a:br>
            <a:r>
              <a:rPr lang="nl-NL"/>
              <a:t>18 </a:t>
            </a:r>
            <a:r>
              <a:rPr lang="nl-NL" err="1"/>
              <a:t>characters</a:t>
            </a:r>
            <a:r>
              <a:rPr lang="nl-NL"/>
              <a:t> line </a:t>
            </a:r>
            <a:r>
              <a:rPr lang="nl-NL" err="1"/>
              <a:t>space</a:t>
            </a:r>
            <a:r>
              <a:rPr lang="nl-NL"/>
              <a:t>.</a:t>
            </a:r>
          </a:p>
        </p:txBody>
      </p:sp>
      <p:sp>
        <p:nvSpPr>
          <p:cNvPr id="49" name="Tijdelijke aanduiding voor tekst 48">
            <a:extLst>
              <a:ext uri="{FF2B5EF4-FFF2-40B4-BE49-F238E27FC236}">
                <a16:creationId xmlns:a16="http://schemas.microsoft.com/office/drawing/2014/main" id="{7ABB2458-7C8D-6342-AC63-06AFDB063C0B}"/>
              </a:ext>
            </a:extLst>
          </p:cNvPr>
          <p:cNvSpPr>
            <a:spLocks noGrp="1"/>
          </p:cNvSpPr>
          <p:nvPr>
            <p:ph type="body" sz="quarter" idx="14" hasCustomPrompt="1"/>
          </p:nvPr>
        </p:nvSpPr>
        <p:spPr>
          <a:xfrm>
            <a:off x="758825" y="5303203"/>
            <a:ext cx="4312708" cy="916622"/>
          </a:xfrm>
          <a:prstGeom prst="rect">
            <a:avLst/>
          </a:prstGeom>
        </p:spPr>
        <p:txBody>
          <a:bodyPr lIns="0" tIns="0" rIns="0" bIns="0">
            <a:noAutofit/>
          </a:bodyPr>
          <a:lstStyle>
            <a:lvl1pPr marL="0" indent="0">
              <a:buNone/>
              <a:defRPr sz="2000" b="1" i="0">
                <a:solidFill>
                  <a:schemeClr val="tx1"/>
                </a:solidFill>
                <a:latin typeface="+mj-lt"/>
                <a:cs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nl-NL" err="1"/>
              <a:t>Subtitle</a:t>
            </a:r>
            <a:r>
              <a:rPr lang="nl-NL"/>
              <a:t> </a:t>
            </a:r>
            <a:r>
              <a:rPr lang="nl-NL" err="1"/>
              <a:t>can</a:t>
            </a:r>
            <a:r>
              <a:rPr lang="nl-NL"/>
              <a:t> </a:t>
            </a:r>
            <a:r>
              <a:rPr lang="nl-NL" err="1"/>
              <a:t>be</a:t>
            </a:r>
            <a:r>
              <a:rPr lang="nl-NL"/>
              <a:t> </a:t>
            </a:r>
            <a:r>
              <a:rPr lang="nl-NL" err="1"/>
              <a:t>placed</a:t>
            </a:r>
            <a:r>
              <a:rPr lang="nl-NL"/>
              <a:t> </a:t>
            </a:r>
            <a:r>
              <a:rPr lang="nl-NL" err="1"/>
              <a:t>here</a:t>
            </a:r>
            <a:endParaRPr lang="nl-NL"/>
          </a:p>
        </p:txBody>
      </p:sp>
    </p:spTree>
    <p:extLst>
      <p:ext uri="{BB962C8B-B14F-4D97-AF65-F5344CB8AC3E}">
        <p14:creationId xmlns:p14="http://schemas.microsoft.com/office/powerpoint/2010/main" val="6038780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icon 3 Column layout text Ember">
    <p:bg>
      <p:bgPr>
        <a:solidFill>
          <a:srgbClr val="F9593C">
            <a:alpha val="80000"/>
          </a:srgb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49DA42D-1A9E-3BA4-34C4-9CF8E6B6603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2"/>
                </a:solidFill>
              </a:defRPr>
            </a:lvl1pPr>
          </a:lstStyle>
          <a:p>
            <a:r>
              <a:rPr lang="en-GB"/>
              <a:t>Click to edit Master title style</a:t>
            </a:r>
            <a:endParaRPr lang="nl-NL"/>
          </a:p>
        </p:txBody>
      </p:sp>
      <p:sp>
        <p:nvSpPr>
          <p:cNvPr id="27" name="Picture Placeholder 2">
            <a:extLst>
              <a:ext uri="{FF2B5EF4-FFF2-40B4-BE49-F238E27FC236}">
                <a16:creationId xmlns:a16="http://schemas.microsoft.com/office/drawing/2014/main" id="{5EFE376C-10FA-29D4-DC08-D8D3C061ED39}"/>
              </a:ext>
            </a:extLst>
          </p:cNvPr>
          <p:cNvSpPr>
            <a:spLocks noGrp="1"/>
          </p:cNvSpPr>
          <p:nvPr>
            <p:ph type="pic" sz="quarter" idx="32"/>
          </p:nvPr>
        </p:nvSpPr>
        <p:spPr>
          <a:xfrm>
            <a:off x="5618700" y="1111315"/>
            <a:ext cx="952500" cy="952500"/>
          </a:xfrm>
          <a:prstGeom prst="ellipse">
            <a:avLst/>
          </a:prstGeom>
          <a:solidFill>
            <a:schemeClr val="tx1"/>
          </a:solidFill>
        </p:spPr>
        <p:txBody>
          <a:bodyPr>
            <a:normAutofit/>
          </a:bodyPr>
          <a:lstStyle>
            <a:lvl1pPr>
              <a:defRPr sz="1000"/>
            </a:lvl1pPr>
          </a:lstStyle>
          <a:p>
            <a:r>
              <a:rPr lang="en-GB"/>
              <a:t>Click icon to add picture</a:t>
            </a:r>
            <a:endParaRPr lang="en-US"/>
          </a:p>
        </p:txBody>
      </p:sp>
      <p:sp>
        <p:nvSpPr>
          <p:cNvPr id="15" name="Tijdelijke aanduiding voor tekst 2">
            <a:extLst>
              <a:ext uri="{FF2B5EF4-FFF2-40B4-BE49-F238E27FC236}">
                <a16:creationId xmlns:a16="http://schemas.microsoft.com/office/drawing/2014/main" id="{001DCB3C-F3FB-8566-BFB8-244A3B406938}"/>
              </a:ext>
            </a:extLst>
          </p:cNvPr>
          <p:cNvSpPr>
            <a:spLocks noGrp="1"/>
          </p:cNvSpPr>
          <p:nvPr>
            <p:ph type="body" sz="quarter" idx="25" hasCustomPrompt="1"/>
          </p:nvPr>
        </p:nvSpPr>
        <p:spPr>
          <a:xfrm>
            <a:off x="758825"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7" name="Tijdelijke aanduiding voor tekst 2">
            <a:extLst>
              <a:ext uri="{FF2B5EF4-FFF2-40B4-BE49-F238E27FC236}">
                <a16:creationId xmlns:a16="http://schemas.microsoft.com/office/drawing/2014/main" id="{2E48CF7B-DE30-6F5C-7D7A-9AC989F43B09}"/>
              </a:ext>
            </a:extLst>
          </p:cNvPr>
          <p:cNvSpPr>
            <a:spLocks noGrp="1"/>
          </p:cNvSpPr>
          <p:nvPr>
            <p:ph type="body" sz="quarter" idx="26" hasCustomPrompt="1"/>
          </p:nvPr>
        </p:nvSpPr>
        <p:spPr>
          <a:xfrm>
            <a:off x="4418550"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8" name="Tijdelijke aanduiding voor tekst 2">
            <a:extLst>
              <a:ext uri="{FF2B5EF4-FFF2-40B4-BE49-F238E27FC236}">
                <a16:creationId xmlns:a16="http://schemas.microsoft.com/office/drawing/2014/main" id="{B547ACBF-B7B1-0B86-4876-03E9D271E363}"/>
              </a:ext>
            </a:extLst>
          </p:cNvPr>
          <p:cNvSpPr>
            <a:spLocks noGrp="1"/>
          </p:cNvSpPr>
          <p:nvPr>
            <p:ph type="body" sz="quarter" idx="27" hasCustomPrompt="1"/>
          </p:nvPr>
        </p:nvSpPr>
        <p:spPr>
          <a:xfrm>
            <a:off x="8090958" y="3058510"/>
            <a:ext cx="3352800" cy="3161315"/>
          </a:xfrm>
          <a:prstGeom prst="rect">
            <a:avLst/>
          </a:prstGeom>
          <a:ln w="19050">
            <a:solidFill>
              <a:schemeClr val="tx1"/>
            </a:solidFill>
          </a:ln>
        </p:spPr>
        <p:txBody>
          <a:bodyPr lIns="180000" tIns="180000" rIns="180000" bIns="180000">
            <a:noAutofit/>
          </a:bodyPr>
          <a:lstStyle>
            <a:lvl3pPr marL="180000" indent="-180000">
              <a:lnSpc>
                <a:spcPct val="100000"/>
              </a:lnSpc>
              <a:spcBef>
                <a:spcPts val="0"/>
              </a:spcBef>
              <a:buFont typeface="Arial" panose="020B0604020202020204" pitchFamily="34" charset="0"/>
              <a:buChar char="•"/>
              <a:defRPr sz="1800" b="0" i="0">
                <a:latin typeface="Arial" panose="020B0604020202020204" pitchFamily="34" charset="0"/>
                <a:cs typeface="Arial" panose="020B0604020202020204" pitchFamily="34" charset="0"/>
              </a:defRPr>
            </a:lvl3pPr>
          </a:lstStyle>
          <a:p>
            <a:pPr lvl="2"/>
            <a:r>
              <a:rPr lang="nl-NL"/>
              <a:t>Type </a:t>
            </a:r>
            <a:r>
              <a:rPr lang="nl-NL" err="1"/>
              <a:t>text</a:t>
            </a:r>
            <a:endParaRPr lang="nl-NL"/>
          </a:p>
        </p:txBody>
      </p:sp>
      <p:sp>
        <p:nvSpPr>
          <p:cNvPr id="19" name="Text Placeholder 2">
            <a:extLst>
              <a:ext uri="{FF2B5EF4-FFF2-40B4-BE49-F238E27FC236}">
                <a16:creationId xmlns:a16="http://schemas.microsoft.com/office/drawing/2014/main" id="{F69DEFCB-02CA-64F0-D1AF-1BE1660B0369}"/>
              </a:ext>
            </a:extLst>
          </p:cNvPr>
          <p:cNvSpPr>
            <a:spLocks noGrp="1"/>
          </p:cNvSpPr>
          <p:nvPr>
            <p:ph type="body" sz="quarter" idx="29" hasCustomPrompt="1"/>
          </p:nvPr>
        </p:nvSpPr>
        <p:spPr>
          <a:xfrm>
            <a:off x="4418550" y="2305979"/>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20" name="Text Placeholder 2">
            <a:extLst>
              <a:ext uri="{FF2B5EF4-FFF2-40B4-BE49-F238E27FC236}">
                <a16:creationId xmlns:a16="http://schemas.microsoft.com/office/drawing/2014/main" id="{28D44FD4-50B6-40D9-EC7E-B2B061C2B494}"/>
              </a:ext>
            </a:extLst>
          </p:cNvPr>
          <p:cNvSpPr>
            <a:spLocks noGrp="1"/>
          </p:cNvSpPr>
          <p:nvPr>
            <p:ph type="body" sz="quarter" idx="30" hasCustomPrompt="1"/>
          </p:nvPr>
        </p:nvSpPr>
        <p:spPr>
          <a:xfrm>
            <a:off x="758825" y="2305978"/>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
        <p:nvSpPr>
          <p:cNvPr id="24" name="Text Placeholder 2">
            <a:extLst>
              <a:ext uri="{FF2B5EF4-FFF2-40B4-BE49-F238E27FC236}">
                <a16:creationId xmlns:a16="http://schemas.microsoft.com/office/drawing/2014/main" id="{F768D48B-E8F7-F412-2020-329703F6F64B}"/>
              </a:ext>
            </a:extLst>
          </p:cNvPr>
          <p:cNvSpPr>
            <a:spLocks noGrp="1"/>
          </p:cNvSpPr>
          <p:nvPr>
            <p:ph type="body" sz="quarter" idx="31" hasCustomPrompt="1"/>
          </p:nvPr>
        </p:nvSpPr>
        <p:spPr>
          <a:xfrm>
            <a:off x="8090958" y="2305977"/>
            <a:ext cx="3352800" cy="611701"/>
          </a:xfrm>
          <a:ln w="19050">
            <a:solidFill>
              <a:schemeClr val="tx1"/>
            </a:solidFill>
          </a:ln>
        </p:spPr>
        <p:txBody>
          <a:bodyPr lIns="180000" tIns="180000" rIns="180000" bIns="180000">
            <a:noAutofit/>
          </a:bodyPr>
          <a:lstStyle>
            <a:lvl1pPr>
              <a:lnSpc>
                <a:spcPct val="100000"/>
              </a:lnSpc>
              <a:spcBef>
                <a:spcPts val="0"/>
              </a:spcBef>
              <a:defRPr sz="2000" b="1"/>
            </a:lvl1pPr>
          </a:lstStyle>
          <a:p>
            <a:pPr lvl="0"/>
            <a:r>
              <a:rPr lang="en-GB"/>
              <a:t>Type title</a:t>
            </a:r>
          </a:p>
        </p:txBody>
      </p:sp>
    </p:spTree>
    <p:extLst>
      <p:ext uri="{BB962C8B-B14F-4D97-AF65-F5344CB8AC3E}">
        <p14:creationId xmlns:p14="http://schemas.microsoft.com/office/powerpoint/2010/main" val="59279686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images and boxed text jade">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D673F2B0-6181-E94C-8DA9-BA3EB18290EC}"/>
              </a:ext>
            </a:extLst>
          </p:cNvPr>
          <p:cNvSpPr>
            <a:spLocks noGrp="1"/>
          </p:cNvSpPr>
          <p:nvPr>
            <p:ph type="pic" sz="quarter" idx="16" hasCustomPrompt="1"/>
          </p:nvPr>
        </p:nvSpPr>
        <p:spPr>
          <a:xfrm>
            <a:off x="-9651" y="963794"/>
            <a:ext cx="4064400" cy="3983348"/>
          </a:xfrm>
          <a:prstGeom prst="rect">
            <a:avLst/>
          </a:prstGeom>
        </p:spPr>
        <p:txBody>
          <a:bodyPr anchor="t" anchorCtr="0"/>
          <a:lstStyle>
            <a:lvl1pPr algn="ctr">
              <a:defRPr/>
            </a:lvl1pPr>
          </a:lstStyle>
          <a:p>
            <a:r>
              <a:rPr lang="nl-NL"/>
              <a:t>Image</a:t>
            </a:r>
          </a:p>
        </p:txBody>
      </p:sp>
      <p:sp>
        <p:nvSpPr>
          <p:cNvPr id="11" name="Tijdelijke aanduiding voor afbeelding 8">
            <a:extLst>
              <a:ext uri="{FF2B5EF4-FFF2-40B4-BE49-F238E27FC236}">
                <a16:creationId xmlns:a16="http://schemas.microsoft.com/office/drawing/2014/main" id="{1EACEB0F-2CE7-1F4A-8A58-5311FE0F10E0}"/>
              </a:ext>
            </a:extLst>
          </p:cNvPr>
          <p:cNvSpPr>
            <a:spLocks noGrp="1"/>
          </p:cNvSpPr>
          <p:nvPr>
            <p:ph type="pic" sz="quarter" idx="17" hasCustomPrompt="1"/>
          </p:nvPr>
        </p:nvSpPr>
        <p:spPr>
          <a:xfrm>
            <a:off x="4058867" y="952501"/>
            <a:ext cx="4064400" cy="3985259"/>
          </a:xfrm>
          <a:prstGeom prst="rect">
            <a:avLst/>
          </a:prstGeom>
        </p:spPr>
        <p:txBody>
          <a:bodyPr anchor="t" anchorCtr="0"/>
          <a:lstStyle>
            <a:lvl1pPr algn="ctr">
              <a:defRPr/>
            </a:lvl1pPr>
          </a:lstStyle>
          <a:p>
            <a:r>
              <a:rPr lang="nl-NL"/>
              <a:t>Image</a:t>
            </a:r>
          </a:p>
        </p:txBody>
      </p:sp>
      <p:sp>
        <p:nvSpPr>
          <p:cNvPr id="12" name="Tijdelijke aanduiding voor afbeelding 8">
            <a:extLst>
              <a:ext uri="{FF2B5EF4-FFF2-40B4-BE49-F238E27FC236}">
                <a16:creationId xmlns:a16="http://schemas.microsoft.com/office/drawing/2014/main" id="{0858FF80-6C10-9541-A326-67F1EDAAC64A}"/>
              </a:ext>
            </a:extLst>
          </p:cNvPr>
          <p:cNvSpPr>
            <a:spLocks noGrp="1"/>
          </p:cNvSpPr>
          <p:nvPr>
            <p:ph type="pic" sz="quarter" idx="18" hasCustomPrompt="1"/>
          </p:nvPr>
        </p:nvSpPr>
        <p:spPr>
          <a:xfrm>
            <a:off x="8176025" y="952501"/>
            <a:ext cx="4064400" cy="3983348"/>
          </a:xfrm>
          <a:prstGeom prst="rect">
            <a:avLst/>
          </a:prstGeom>
        </p:spPr>
        <p:txBody>
          <a:bodyPr anchor="t" anchorCtr="0"/>
          <a:lstStyle>
            <a:lvl1pPr algn="ctr">
              <a:defRPr/>
            </a:lvl1pPr>
          </a:lstStyle>
          <a:p>
            <a:r>
              <a:rPr lang="nl-NL"/>
              <a:t>Image</a:t>
            </a:r>
          </a:p>
        </p:txBody>
      </p:sp>
      <p:sp>
        <p:nvSpPr>
          <p:cNvPr id="2" name="Titel 1">
            <a:extLst>
              <a:ext uri="{FF2B5EF4-FFF2-40B4-BE49-F238E27FC236}">
                <a16:creationId xmlns:a16="http://schemas.microsoft.com/office/drawing/2014/main" id="{0BFF2D99-BBBB-0C49-8F8B-3E1A46A47A61}"/>
              </a:ext>
            </a:extLst>
          </p:cNvPr>
          <p:cNvSpPr>
            <a:spLocks noGrp="1"/>
          </p:cNvSpPr>
          <p:nvPr>
            <p:ph type="title"/>
          </p:nvPr>
        </p:nvSpPr>
        <p:spPr>
          <a:xfrm>
            <a:off x="758825" y="1"/>
            <a:ext cx="7013575" cy="954000"/>
          </a:xfrm>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CCBF3018-F905-9D40-84CB-7B9BDF605439}"/>
              </a:ext>
            </a:extLst>
          </p:cNvPr>
          <p:cNvSpPr>
            <a:spLocks noGrp="1"/>
          </p:cNvSpPr>
          <p:nvPr>
            <p:ph type="sldNum" sz="quarter" idx="11"/>
          </p:nvPr>
        </p:nvSpPr>
        <p:spPr/>
        <p:txBody>
          <a:bodyPr/>
          <a:lstStyle>
            <a:lvl1pPr>
              <a:defRPr>
                <a:solidFill>
                  <a:schemeClr val="bg1"/>
                </a:solidFill>
              </a:defRPr>
            </a:lvl1pPr>
          </a:lstStyle>
          <a:p>
            <a:fld id="{86E30FE6-3C2E-AA4D-9AE2-6CF840BA8B1D}" type="slidenum">
              <a:rPr lang="en-GB" smtClean="0"/>
              <a:t>‹#›</a:t>
            </a:fld>
            <a:endParaRPr lang="en-GB"/>
          </a:p>
        </p:txBody>
      </p:sp>
      <p:sp>
        <p:nvSpPr>
          <p:cNvPr id="16" name="Tijdelijke aanduiding voor tekst 10">
            <a:extLst>
              <a:ext uri="{FF2B5EF4-FFF2-40B4-BE49-F238E27FC236}">
                <a16:creationId xmlns:a16="http://schemas.microsoft.com/office/drawing/2014/main" id="{EA2DE7B4-0221-9C46-83C9-D9C54814E4AC}"/>
              </a:ext>
            </a:extLst>
          </p:cNvPr>
          <p:cNvSpPr>
            <a:spLocks noGrp="1"/>
          </p:cNvSpPr>
          <p:nvPr>
            <p:ph type="body" sz="quarter" idx="14" hasCustomPrompt="1"/>
          </p:nvPr>
        </p:nvSpPr>
        <p:spPr>
          <a:xfrm>
            <a:off x="331809" y="3589867"/>
            <a:ext cx="3352800" cy="2629958"/>
          </a:xfrm>
          <a:prstGeom prst="roundRect">
            <a:avLst>
              <a:gd name="adj" fmla="val 7761"/>
            </a:avLst>
          </a:prstGeom>
          <a:solidFill>
            <a:schemeClr val="tx2">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ea typeface="Microsoft GothicNeo" panose="02000300000000000000" pitchFamily="2" charset="-127"/>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
        <p:nvSpPr>
          <p:cNvPr id="17" name="Tijdelijke aanduiding voor tekst 10">
            <a:extLst>
              <a:ext uri="{FF2B5EF4-FFF2-40B4-BE49-F238E27FC236}">
                <a16:creationId xmlns:a16="http://schemas.microsoft.com/office/drawing/2014/main" id="{614A2B0E-55FB-2547-8DEA-12066C0BC94C}"/>
              </a:ext>
            </a:extLst>
          </p:cNvPr>
          <p:cNvSpPr>
            <a:spLocks noGrp="1"/>
          </p:cNvSpPr>
          <p:nvPr>
            <p:ph type="body" sz="quarter" idx="19" hasCustomPrompt="1"/>
          </p:nvPr>
        </p:nvSpPr>
        <p:spPr>
          <a:xfrm>
            <a:off x="4410026" y="3589867"/>
            <a:ext cx="3352800" cy="2629958"/>
          </a:xfrm>
          <a:prstGeom prst="roundRect">
            <a:avLst>
              <a:gd name="adj" fmla="val 7761"/>
            </a:avLst>
          </a:prstGeom>
          <a:solidFill>
            <a:schemeClr val="tx2">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
        <p:nvSpPr>
          <p:cNvPr id="18" name="Tijdelijke aanduiding voor tekst 10">
            <a:extLst>
              <a:ext uri="{FF2B5EF4-FFF2-40B4-BE49-F238E27FC236}">
                <a16:creationId xmlns:a16="http://schemas.microsoft.com/office/drawing/2014/main" id="{E135697F-A774-334E-A2E0-F80FDFEEF73A}"/>
              </a:ext>
            </a:extLst>
          </p:cNvPr>
          <p:cNvSpPr>
            <a:spLocks noGrp="1"/>
          </p:cNvSpPr>
          <p:nvPr>
            <p:ph type="body" sz="quarter" idx="20" hasCustomPrompt="1"/>
          </p:nvPr>
        </p:nvSpPr>
        <p:spPr>
          <a:xfrm>
            <a:off x="8497525" y="3589867"/>
            <a:ext cx="3352800" cy="2629958"/>
          </a:xfrm>
          <a:prstGeom prst="roundRect">
            <a:avLst>
              <a:gd name="adj" fmla="val 7761"/>
            </a:avLst>
          </a:prstGeom>
          <a:solidFill>
            <a:schemeClr val="tx2">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Tree>
    <p:extLst>
      <p:ext uri="{BB962C8B-B14F-4D97-AF65-F5344CB8AC3E}">
        <p14:creationId xmlns:p14="http://schemas.microsoft.com/office/powerpoint/2010/main" val="2271858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images and boxed text blue">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D673F2B0-6181-E94C-8DA9-BA3EB18290EC}"/>
              </a:ext>
            </a:extLst>
          </p:cNvPr>
          <p:cNvSpPr>
            <a:spLocks noGrp="1"/>
          </p:cNvSpPr>
          <p:nvPr>
            <p:ph type="pic" sz="quarter" idx="16" hasCustomPrompt="1"/>
          </p:nvPr>
        </p:nvSpPr>
        <p:spPr>
          <a:xfrm>
            <a:off x="-9651" y="963794"/>
            <a:ext cx="4064400" cy="3942728"/>
          </a:xfrm>
          <a:prstGeom prst="rect">
            <a:avLst/>
          </a:prstGeom>
        </p:spPr>
        <p:txBody>
          <a:bodyPr anchor="t" anchorCtr="0"/>
          <a:lstStyle>
            <a:lvl1pPr algn="ctr">
              <a:defRPr/>
            </a:lvl1pPr>
          </a:lstStyle>
          <a:p>
            <a:r>
              <a:rPr lang="nl-NL"/>
              <a:t>Image</a:t>
            </a:r>
          </a:p>
        </p:txBody>
      </p:sp>
      <p:sp>
        <p:nvSpPr>
          <p:cNvPr id="11" name="Tijdelijke aanduiding voor afbeelding 8">
            <a:extLst>
              <a:ext uri="{FF2B5EF4-FFF2-40B4-BE49-F238E27FC236}">
                <a16:creationId xmlns:a16="http://schemas.microsoft.com/office/drawing/2014/main" id="{1EACEB0F-2CE7-1F4A-8A58-5311FE0F10E0}"/>
              </a:ext>
            </a:extLst>
          </p:cNvPr>
          <p:cNvSpPr>
            <a:spLocks noGrp="1"/>
          </p:cNvSpPr>
          <p:nvPr>
            <p:ph type="pic" sz="quarter" idx="17" hasCustomPrompt="1"/>
          </p:nvPr>
        </p:nvSpPr>
        <p:spPr>
          <a:xfrm>
            <a:off x="4058867" y="952501"/>
            <a:ext cx="4064400" cy="3944619"/>
          </a:xfrm>
          <a:prstGeom prst="rect">
            <a:avLst/>
          </a:prstGeom>
        </p:spPr>
        <p:txBody>
          <a:bodyPr anchor="t" anchorCtr="0"/>
          <a:lstStyle>
            <a:lvl1pPr algn="ctr">
              <a:defRPr/>
            </a:lvl1pPr>
          </a:lstStyle>
          <a:p>
            <a:r>
              <a:rPr lang="nl-NL"/>
              <a:t>Image</a:t>
            </a:r>
          </a:p>
        </p:txBody>
      </p:sp>
      <p:sp>
        <p:nvSpPr>
          <p:cNvPr id="12" name="Tijdelijke aanduiding voor afbeelding 8">
            <a:extLst>
              <a:ext uri="{FF2B5EF4-FFF2-40B4-BE49-F238E27FC236}">
                <a16:creationId xmlns:a16="http://schemas.microsoft.com/office/drawing/2014/main" id="{0858FF80-6C10-9541-A326-67F1EDAAC64A}"/>
              </a:ext>
            </a:extLst>
          </p:cNvPr>
          <p:cNvSpPr>
            <a:spLocks noGrp="1"/>
          </p:cNvSpPr>
          <p:nvPr>
            <p:ph type="pic" sz="quarter" idx="18" hasCustomPrompt="1"/>
          </p:nvPr>
        </p:nvSpPr>
        <p:spPr>
          <a:xfrm>
            <a:off x="8176025" y="952501"/>
            <a:ext cx="4064400" cy="3942728"/>
          </a:xfrm>
          <a:prstGeom prst="rect">
            <a:avLst/>
          </a:prstGeom>
        </p:spPr>
        <p:txBody>
          <a:bodyPr anchor="t" anchorCtr="0"/>
          <a:lstStyle>
            <a:lvl1pPr algn="ctr">
              <a:defRPr/>
            </a:lvl1pPr>
          </a:lstStyle>
          <a:p>
            <a:r>
              <a:rPr lang="nl-NL"/>
              <a:t>Image</a:t>
            </a:r>
          </a:p>
        </p:txBody>
      </p:sp>
      <p:sp>
        <p:nvSpPr>
          <p:cNvPr id="2" name="Titel 1">
            <a:extLst>
              <a:ext uri="{FF2B5EF4-FFF2-40B4-BE49-F238E27FC236}">
                <a16:creationId xmlns:a16="http://schemas.microsoft.com/office/drawing/2014/main" id="{0BFF2D99-BBBB-0C49-8F8B-3E1A46A47A61}"/>
              </a:ext>
            </a:extLst>
          </p:cNvPr>
          <p:cNvSpPr>
            <a:spLocks noGrp="1"/>
          </p:cNvSpPr>
          <p:nvPr>
            <p:ph type="title"/>
          </p:nvPr>
        </p:nvSpPr>
        <p:spPr>
          <a:xfrm>
            <a:off x="758825" y="1"/>
            <a:ext cx="7013575" cy="954000"/>
          </a:xfrm>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CCBF3018-F905-9D40-84CB-7B9BDF605439}"/>
              </a:ext>
            </a:extLst>
          </p:cNvPr>
          <p:cNvSpPr>
            <a:spLocks noGrp="1"/>
          </p:cNvSpPr>
          <p:nvPr>
            <p:ph type="sldNum" sz="quarter" idx="11"/>
          </p:nvPr>
        </p:nvSpPr>
        <p:spPr/>
        <p:txBody>
          <a:bodyPr/>
          <a:lstStyle>
            <a:lvl1pPr>
              <a:defRPr>
                <a:solidFill>
                  <a:schemeClr val="bg1"/>
                </a:solidFill>
              </a:defRPr>
            </a:lvl1pPr>
          </a:lstStyle>
          <a:p>
            <a:fld id="{86E30FE6-3C2E-AA4D-9AE2-6CF840BA8B1D}" type="slidenum">
              <a:rPr lang="en-GB" smtClean="0"/>
              <a:t>‹#›</a:t>
            </a:fld>
            <a:endParaRPr lang="en-GB"/>
          </a:p>
        </p:txBody>
      </p:sp>
      <p:sp>
        <p:nvSpPr>
          <p:cNvPr id="16" name="Tijdelijke aanduiding voor tekst 10">
            <a:extLst>
              <a:ext uri="{FF2B5EF4-FFF2-40B4-BE49-F238E27FC236}">
                <a16:creationId xmlns:a16="http://schemas.microsoft.com/office/drawing/2014/main" id="{EA2DE7B4-0221-9C46-83C9-D9C54814E4AC}"/>
              </a:ext>
            </a:extLst>
          </p:cNvPr>
          <p:cNvSpPr>
            <a:spLocks noGrp="1"/>
          </p:cNvSpPr>
          <p:nvPr>
            <p:ph type="body" sz="quarter" idx="14" hasCustomPrompt="1"/>
          </p:nvPr>
        </p:nvSpPr>
        <p:spPr>
          <a:xfrm>
            <a:off x="331809" y="3589867"/>
            <a:ext cx="3352800" cy="2629958"/>
          </a:xfrm>
          <a:prstGeom prst="roundRect">
            <a:avLst>
              <a:gd name="adj" fmla="val 7761"/>
            </a:avLst>
          </a:prstGeom>
          <a:solidFill>
            <a:schemeClr val="accent3">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ea typeface="Microsoft GothicNeo" panose="02000300000000000000" pitchFamily="2" charset="-127"/>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
        <p:nvSpPr>
          <p:cNvPr id="17" name="Tijdelijke aanduiding voor tekst 10">
            <a:extLst>
              <a:ext uri="{FF2B5EF4-FFF2-40B4-BE49-F238E27FC236}">
                <a16:creationId xmlns:a16="http://schemas.microsoft.com/office/drawing/2014/main" id="{614A2B0E-55FB-2547-8DEA-12066C0BC94C}"/>
              </a:ext>
            </a:extLst>
          </p:cNvPr>
          <p:cNvSpPr>
            <a:spLocks noGrp="1"/>
          </p:cNvSpPr>
          <p:nvPr>
            <p:ph type="body" sz="quarter" idx="19" hasCustomPrompt="1"/>
          </p:nvPr>
        </p:nvSpPr>
        <p:spPr>
          <a:xfrm>
            <a:off x="4410026" y="3589867"/>
            <a:ext cx="3352800" cy="2629958"/>
          </a:xfrm>
          <a:prstGeom prst="roundRect">
            <a:avLst>
              <a:gd name="adj" fmla="val 7761"/>
            </a:avLst>
          </a:prstGeom>
          <a:solidFill>
            <a:schemeClr val="accent3">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
        <p:nvSpPr>
          <p:cNvPr id="18" name="Tijdelijke aanduiding voor tekst 10">
            <a:extLst>
              <a:ext uri="{FF2B5EF4-FFF2-40B4-BE49-F238E27FC236}">
                <a16:creationId xmlns:a16="http://schemas.microsoft.com/office/drawing/2014/main" id="{E135697F-A774-334E-A2E0-F80FDFEEF73A}"/>
              </a:ext>
            </a:extLst>
          </p:cNvPr>
          <p:cNvSpPr>
            <a:spLocks noGrp="1"/>
          </p:cNvSpPr>
          <p:nvPr>
            <p:ph type="body" sz="quarter" idx="20" hasCustomPrompt="1"/>
          </p:nvPr>
        </p:nvSpPr>
        <p:spPr>
          <a:xfrm>
            <a:off x="8497525" y="3589867"/>
            <a:ext cx="3352800" cy="2629958"/>
          </a:xfrm>
          <a:prstGeom prst="roundRect">
            <a:avLst>
              <a:gd name="adj" fmla="val 7761"/>
            </a:avLst>
          </a:prstGeom>
          <a:solidFill>
            <a:schemeClr val="accent3">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0"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Tree>
    <p:extLst>
      <p:ext uri="{BB962C8B-B14F-4D97-AF65-F5344CB8AC3E}">
        <p14:creationId xmlns:p14="http://schemas.microsoft.com/office/powerpoint/2010/main" val="286078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images and boxed text ember">
    <p:spTree>
      <p:nvGrpSpPr>
        <p:cNvPr id="1" name=""/>
        <p:cNvGrpSpPr/>
        <p:nvPr/>
      </p:nvGrpSpPr>
      <p:grpSpPr>
        <a:xfrm>
          <a:off x="0" y="0"/>
          <a:ext cx="0" cy="0"/>
          <a:chOff x="0" y="0"/>
          <a:chExt cx="0" cy="0"/>
        </a:xfrm>
      </p:grpSpPr>
      <p:sp>
        <p:nvSpPr>
          <p:cNvPr id="8" name="Tijdelijke aanduiding voor afbeelding 8">
            <a:extLst>
              <a:ext uri="{FF2B5EF4-FFF2-40B4-BE49-F238E27FC236}">
                <a16:creationId xmlns:a16="http://schemas.microsoft.com/office/drawing/2014/main" id="{D673F2B0-6181-E94C-8DA9-BA3EB18290EC}"/>
              </a:ext>
            </a:extLst>
          </p:cNvPr>
          <p:cNvSpPr>
            <a:spLocks noGrp="1"/>
          </p:cNvSpPr>
          <p:nvPr>
            <p:ph type="pic" sz="quarter" idx="16" hasCustomPrompt="1"/>
          </p:nvPr>
        </p:nvSpPr>
        <p:spPr>
          <a:xfrm>
            <a:off x="-9651" y="963794"/>
            <a:ext cx="4064400" cy="3963038"/>
          </a:xfrm>
          <a:prstGeom prst="rect">
            <a:avLst/>
          </a:prstGeom>
          <a:solidFill>
            <a:schemeClr val="bg1"/>
          </a:solidFill>
        </p:spPr>
        <p:txBody>
          <a:bodyPr anchor="t" anchorCtr="0"/>
          <a:lstStyle>
            <a:lvl1pPr algn="ctr">
              <a:defRPr/>
            </a:lvl1pPr>
          </a:lstStyle>
          <a:p>
            <a:r>
              <a:rPr lang="nl-NL"/>
              <a:t>Image</a:t>
            </a:r>
          </a:p>
        </p:txBody>
      </p:sp>
      <p:sp>
        <p:nvSpPr>
          <p:cNvPr id="11" name="Tijdelijke aanduiding voor afbeelding 8">
            <a:extLst>
              <a:ext uri="{FF2B5EF4-FFF2-40B4-BE49-F238E27FC236}">
                <a16:creationId xmlns:a16="http://schemas.microsoft.com/office/drawing/2014/main" id="{1EACEB0F-2CE7-1F4A-8A58-5311FE0F10E0}"/>
              </a:ext>
            </a:extLst>
          </p:cNvPr>
          <p:cNvSpPr>
            <a:spLocks noGrp="1"/>
          </p:cNvSpPr>
          <p:nvPr>
            <p:ph type="pic" sz="quarter" idx="17" hasCustomPrompt="1"/>
          </p:nvPr>
        </p:nvSpPr>
        <p:spPr>
          <a:xfrm>
            <a:off x="4058867" y="952501"/>
            <a:ext cx="4064400" cy="3964939"/>
          </a:xfrm>
          <a:prstGeom prst="rect">
            <a:avLst/>
          </a:prstGeom>
          <a:solidFill>
            <a:schemeClr val="bg1"/>
          </a:solidFill>
        </p:spPr>
        <p:txBody>
          <a:bodyPr anchor="t" anchorCtr="0"/>
          <a:lstStyle>
            <a:lvl1pPr algn="ctr">
              <a:defRPr/>
            </a:lvl1pPr>
          </a:lstStyle>
          <a:p>
            <a:r>
              <a:rPr lang="nl-NL"/>
              <a:t>Image</a:t>
            </a:r>
          </a:p>
        </p:txBody>
      </p:sp>
      <p:sp>
        <p:nvSpPr>
          <p:cNvPr id="12" name="Tijdelijke aanduiding voor afbeelding 8">
            <a:extLst>
              <a:ext uri="{FF2B5EF4-FFF2-40B4-BE49-F238E27FC236}">
                <a16:creationId xmlns:a16="http://schemas.microsoft.com/office/drawing/2014/main" id="{0858FF80-6C10-9541-A326-67F1EDAAC64A}"/>
              </a:ext>
            </a:extLst>
          </p:cNvPr>
          <p:cNvSpPr>
            <a:spLocks noGrp="1"/>
          </p:cNvSpPr>
          <p:nvPr>
            <p:ph type="pic" sz="quarter" idx="18" hasCustomPrompt="1"/>
          </p:nvPr>
        </p:nvSpPr>
        <p:spPr>
          <a:xfrm>
            <a:off x="8176025" y="952501"/>
            <a:ext cx="4064400" cy="3963038"/>
          </a:xfrm>
          <a:prstGeom prst="rect">
            <a:avLst/>
          </a:prstGeom>
          <a:solidFill>
            <a:schemeClr val="bg1"/>
          </a:solidFill>
        </p:spPr>
        <p:txBody>
          <a:bodyPr anchor="t" anchorCtr="0"/>
          <a:lstStyle>
            <a:lvl1pPr algn="ctr">
              <a:defRPr/>
            </a:lvl1pPr>
          </a:lstStyle>
          <a:p>
            <a:r>
              <a:rPr lang="nl-NL"/>
              <a:t>Image</a:t>
            </a:r>
          </a:p>
        </p:txBody>
      </p:sp>
      <p:sp>
        <p:nvSpPr>
          <p:cNvPr id="2" name="Titel 1">
            <a:extLst>
              <a:ext uri="{FF2B5EF4-FFF2-40B4-BE49-F238E27FC236}">
                <a16:creationId xmlns:a16="http://schemas.microsoft.com/office/drawing/2014/main" id="{0BFF2D99-BBBB-0C49-8F8B-3E1A46A47A61}"/>
              </a:ext>
            </a:extLst>
          </p:cNvPr>
          <p:cNvSpPr>
            <a:spLocks noGrp="1"/>
          </p:cNvSpPr>
          <p:nvPr>
            <p:ph type="title"/>
          </p:nvPr>
        </p:nvSpPr>
        <p:spPr>
          <a:xfrm>
            <a:off x="758825" y="1"/>
            <a:ext cx="7013575" cy="954000"/>
          </a:xfrm>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CCBF3018-F905-9D40-84CB-7B9BDF605439}"/>
              </a:ext>
            </a:extLst>
          </p:cNvPr>
          <p:cNvSpPr>
            <a:spLocks noGrp="1"/>
          </p:cNvSpPr>
          <p:nvPr>
            <p:ph type="sldNum" sz="quarter" idx="11"/>
          </p:nvPr>
        </p:nvSpPr>
        <p:spPr/>
        <p:txBody>
          <a:bodyPr/>
          <a:lstStyle>
            <a:lvl1pPr>
              <a:defRPr>
                <a:solidFill>
                  <a:schemeClr val="bg1"/>
                </a:solidFill>
              </a:defRPr>
            </a:lvl1pPr>
          </a:lstStyle>
          <a:p>
            <a:fld id="{86E30FE6-3C2E-AA4D-9AE2-6CF840BA8B1D}" type="slidenum">
              <a:rPr lang="en-GB" smtClean="0"/>
              <a:t>‹#›</a:t>
            </a:fld>
            <a:endParaRPr lang="en-GB"/>
          </a:p>
        </p:txBody>
      </p:sp>
      <p:sp>
        <p:nvSpPr>
          <p:cNvPr id="16" name="Tijdelijke aanduiding voor tekst 10">
            <a:extLst>
              <a:ext uri="{FF2B5EF4-FFF2-40B4-BE49-F238E27FC236}">
                <a16:creationId xmlns:a16="http://schemas.microsoft.com/office/drawing/2014/main" id="{EA2DE7B4-0221-9C46-83C9-D9C54814E4AC}"/>
              </a:ext>
            </a:extLst>
          </p:cNvPr>
          <p:cNvSpPr>
            <a:spLocks noGrp="1"/>
          </p:cNvSpPr>
          <p:nvPr>
            <p:ph type="body" sz="quarter" idx="14" hasCustomPrompt="1"/>
          </p:nvPr>
        </p:nvSpPr>
        <p:spPr>
          <a:xfrm>
            <a:off x="331809" y="3589867"/>
            <a:ext cx="3352800" cy="2629958"/>
          </a:xfrm>
          <a:prstGeom prst="roundRect">
            <a:avLst>
              <a:gd name="adj" fmla="val 7761"/>
            </a:avLst>
          </a:prstGeom>
          <a:solidFill>
            <a:schemeClr val="accent4">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ea typeface="Microsoft GothicNeo" panose="02000300000000000000" pitchFamily="2" charset="-127"/>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
        <p:nvSpPr>
          <p:cNvPr id="17" name="Tijdelijke aanduiding voor tekst 10">
            <a:extLst>
              <a:ext uri="{FF2B5EF4-FFF2-40B4-BE49-F238E27FC236}">
                <a16:creationId xmlns:a16="http://schemas.microsoft.com/office/drawing/2014/main" id="{614A2B0E-55FB-2547-8DEA-12066C0BC94C}"/>
              </a:ext>
            </a:extLst>
          </p:cNvPr>
          <p:cNvSpPr>
            <a:spLocks noGrp="1"/>
          </p:cNvSpPr>
          <p:nvPr>
            <p:ph type="body" sz="quarter" idx="19" hasCustomPrompt="1"/>
          </p:nvPr>
        </p:nvSpPr>
        <p:spPr>
          <a:xfrm>
            <a:off x="4410026" y="3589867"/>
            <a:ext cx="3352800" cy="2629958"/>
          </a:xfrm>
          <a:prstGeom prst="roundRect">
            <a:avLst>
              <a:gd name="adj" fmla="val 7761"/>
            </a:avLst>
          </a:prstGeom>
          <a:solidFill>
            <a:schemeClr val="accent4">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
        <p:nvSpPr>
          <p:cNvPr id="18" name="Tijdelijke aanduiding voor tekst 10">
            <a:extLst>
              <a:ext uri="{FF2B5EF4-FFF2-40B4-BE49-F238E27FC236}">
                <a16:creationId xmlns:a16="http://schemas.microsoft.com/office/drawing/2014/main" id="{E135697F-A774-334E-A2E0-F80FDFEEF73A}"/>
              </a:ext>
            </a:extLst>
          </p:cNvPr>
          <p:cNvSpPr>
            <a:spLocks noGrp="1"/>
          </p:cNvSpPr>
          <p:nvPr>
            <p:ph type="body" sz="quarter" idx="20" hasCustomPrompt="1"/>
          </p:nvPr>
        </p:nvSpPr>
        <p:spPr>
          <a:xfrm>
            <a:off x="8497525" y="3589867"/>
            <a:ext cx="3352800" cy="2629958"/>
          </a:xfrm>
          <a:prstGeom prst="roundRect">
            <a:avLst>
              <a:gd name="adj" fmla="val 7761"/>
            </a:avLst>
          </a:prstGeom>
          <a:solidFill>
            <a:schemeClr val="accent4">
              <a:alpha val="90000"/>
            </a:schemeClr>
          </a:solidFill>
          <a:effectLst/>
        </p:spPr>
        <p:txBody>
          <a:bodyPr wrap="square" lIns="324000" tIns="324000" rIns="503999" bIns="360000">
            <a:noAutofit/>
          </a:bodyPr>
          <a:lstStyle>
            <a:lvl1pPr marL="0" indent="0">
              <a:lnSpc>
                <a:spcPct val="100000"/>
              </a:lnSpc>
              <a:spcBef>
                <a:spcPts val="0"/>
              </a:spcBef>
              <a:spcAft>
                <a:spcPts val="500"/>
              </a:spcAft>
              <a:buNone/>
              <a:defRPr lang="nl-NL" sz="2000" b="1" i="0" smtClean="0">
                <a:solidFill>
                  <a:schemeClr val="bg1"/>
                </a:solidFill>
                <a:effectLst/>
                <a:latin typeface="Arial" panose="020B0604020202020204" pitchFamily="34" charset="0"/>
                <a:cs typeface="Arial" panose="020B0604020202020204" pitchFamily="34" charset="0"/>
              </a:defRPr>
            </a:lvl1pPr>
            <a:lvl2pPr marL="0" indent="0">
              <a:lnSpc>
                <a:spcPct val="100000"/>
              </a:lnSpc>
              <a:spcBef>
                <a:spcPts val="0"/>
              </a:spcBef>
              <a:spcAft>
                <a:spcPts val="500"/>
              </a:spcAft>
              <a:buNone/>
              <a:defRPr sz="1400" b="0" i="0">
                <a:solidFill>
                  <a:schemeClr val="bg1"/>
                </a:solidFill>
                <a:latin typeface="Arial" panose="020B0604020202020204" pitchFamily="34" charset="0"/>
                <a:cs typeface="Arial" panose="020B0604020202020204" pitchFamily="34" charset="0"/>
              </a:defRPr>
            </a:lvl2pPr>
            <a:lvl3pPr marL="914400" indent="0">
              <a:buNone/>
              <a:defRPr/>
            </a:lvl3pPr>
            <a:lvl4pPr marL="1371600" indent="0">
              <a:buNone/>
              <a:defRPr/>
            </a:lvl4pPr>
            <a:lvl5pPr marL="1828800" indent="0">
              <a:buNone/>
              <a:defRPr/>
            </a:lvl5pPr>
          </a:lstStyle>
          <a:p>
            <a:pPr lvl="0"/>
            <a:r>
              <a:rPr lang="nl-NL" err="1"/>
              <a:t>Subtitle</a:t>
            </a:r>
            <a:endParaRPr lang="nl-NL"/>
          </a:p>
          <a:p>
            <a:pPr lvl="1"/>
            <a:r>
              <a:rPr lang="nl-NL" err="1">
                <a:effectLst/>
                <a:latin typeface="Arial" panose="020B0604020202020204" pitchFamily="34" charset="0"/>
              </a:rPr>
              <a:t>Aenean</a:t>
            </a:r>
            <a:r>
              <a:rPr lang="nl-NL">
                <a:effectLst/>
                <a:latin typeface="Arial" panose="020B0604020202020204" pitchFamily="34" charset="0"/>
              </a:rPr>
              <a:t> massa. Cum </a:t>
            </a:r>
            <a:r>
              <a:rPr lang="nl-NL" err="1">
                <a:effectLst/>
                <a:latin typeface="Arial" panose="020B0604020202020204" pitchFamily="34" charset="0"/>
              </a:rPr>
              <a:t>sociis</a:t>
            </a:r>
            <a:r>
              <a:rPr lang="nl-NL">
                <a:effectLst/>
                <a:latin typeface="Arial" panose="020B0604020202020204" pitchFamily="34" charset="0"/>
              </a:rPr>
              <a:t> </a:t>
            </a:r>
            <a:r>
              <a:rPr lang="nl-NL" err="1">
                <a:effectLst/>
                <a:latin typeface="Arial" panose="020B0604020202020204" pitchFamily="34" charset="0"/>
              </a:rPr>
              <a:t>natoque</a:t>
            </a:r>
            <a:r>
              <a:rPr lang="nl-NL">
                <a:effectLst/>
                <a:latin typeface="Arial" panose="020B0604020202020204" pitchFamily="34" charset="0"/>
              </a:rPr>
              <a:t> </a:t>
            </a:r>
            <a:r>
              <a:rPr lang="nl-NL" err="1">
                <a:effectLst/>
                <a:latin typeface="Arial" panose="020B0604020202020204" pitchFamily="34" charset="0"/>
              </a:rPr>
              <a:t>penatibus</a:t>
            </a:r>
            <a:r>
              <a:rPr lang="nl-NL">
                <a:effectLst/>
                <a:latin typeface="Arial" panose="020B0604020202020204" pitchFamily="34" charset="0"/>
              </a:rPr>
              <a:t> et </a:t>
            </a:r>
            <a:r>
              <a:rPr lang="nl-NL" err="1">
                <a:effectLst/>
                <a:latin typeface="Arial" panose="020B0604020202020204" pitchFamily="34" charset="0"/>
              </a:rPr>
              <a:t>magnis</a:t>
            </a:r>
            <a:r>
              <a:rPr lang="nl-NL">
                <a:effectLst/>
                <a:latin typeface="Arial" panose="020B0604020202020204" pitchFamily="34" charset="0"/>
              </a:rPr>
              <a:t> dis </a:t>
            </a:r>
            <a:r>
              <a:rPr lang="nl-NL" err="1">
                <a:effectLst/>
                <a:latin typeface="Arial" panose="020B0604020202020204" pitchFamily="34" charset="0"/>
              </a:rPr>
              <a:t>parturient</a:t>
            </a:r>
            <a:r>
              <a:rPr lang="nl-NL">
                <a:effectLst/>
                <a:latin typeface="Arial" panose="020B0604020202020204" pitchFamily="34" charset="0"/>
              </a:rPr>
              <a:t> </a:t>
            </a:r>
            <a:r>
              <a:rPr lang="nl-NL" err="1">
                <a:effectLst/>
                <a:latin typeface="Arial" panose="020B0604020202020204" pitchFamily="34" charset="0"/>
              </a:rPr>
              <a:t>montes</a:t>
            </a:r>
            <a:r>
              <a:rPr lang="nl-NL">
                <a:effectLst/>
                <a:latin typeface="Arial" panose="020B0604020202020204" pitchFamily="34" charset="0"/>
              </a:rPr>
              <a:t>, </a:t>
            </a:r>
            <a:r>
              <a:rPr lang="nl-NL" err="1">
                <a:effectLst/>
                <a:latin typeface="Arial" panose="020B0604020202020204" pitchFamily="34" charset="0"/>
              </a:rPr>
              <a:t>nascetur</a:t>
            </a:r>
            <a:r>
              <a:rPr lang="nl-NL">
                <a:effectLst/>
                <a:latin typeface="Arial" panose="020B0604020202020204" pitchFamily="34" charset="0"/>
              </a:rPr>
              <a:t> </a:t>
            </a:r>
            <a:r>
              <a:rPr lang="nl-NL" err="1">
                <a:effectLst/>
                <a:latin typeface="Arial" panose="020B0604020202020204" pitchFamily="34" charset="0"/>
              </a:rPr>
              <a:t>ridiculus</a:t>
            </a:r>
            <a:r>
              <a:rPr lang="nl-NL">
                <a:effectLst/>
                <a:latin typeface="Arial" panose="020B0604020202020204" pitchFamily="34" charset="0"/>
              </a:rPr>
              <a:t> </a:t>
            </a:r>
            <a:r>
              <a:rPr lang="nl-NL" err="1">
                <a:effectLst/>
                <a:latin typeface="Arial" panose="020B0604020202020204" pitchFamily="34" charset="0"/>
              </a:rPr>
              <a:t>pretium</a:t>
            </a:r>
            <a:r>
              <a:rPr lang="nl-NL">
                <a:effectLst/>
                <a:latin typeface="Arial" panose="020B0604020202020204" pitchFamily="34" charset="0"/>
              </a:rPr>
              <a:t>.</a:t>
            </a:r>
            <a:endParaRPr lang="nl-NL"/>
          </a:p>
        </p:txBody>
      </p:sp>
    </p:spTree>
    <p:extLst>
      <p:ext uri="{BB962C8B-B14F-4D97-AF65-F5344CB8AC3E}">
        <p14:creationId xmlns:p14="http://schemas.microsoft.com/office/powerpoint/2010/main" val="3028751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 layout images a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F2D99-BBBB-0C49-8F8B-3E1A46A47A61}"/>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CCBF3018-F905-9D40-84CB-7B9BDF605439}"/>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14" name="Tijdelijke aanduiding voor afbeelding 8">
            <a:extLst>
              <a:ext uri="{FF2B5EF4-FFF2-40B4-BE49-F238E27FC236}">
                <a16:creationId xmlns:a16="http://schemas.microsoft.com/office/drawing/2014/main" id="{0729F9A5-94F7-1748-9F89-27DBA8D61465}"/>
              </a:ext>
            </a:extLst>
          </p:cNvPr>
          <p:cNvSpPr>
            <a:spLocks noGrp="1"/>
          </p:cNvSpPr>
          <p:nvPr>
            <p:ph type="pic" sz="quarter" idx="20" hasCustomPrompt="1"/>
          </p:nvPr>
        </p:nvSpPr>
        <p:spPr>
          <a:xfrm>
            <a:off x="767408" y="1100668"/>
            <a:ext cx="3349625" cy="2302932"/>
          </a:xfrm>
          <a:prstGeom prst="roundRect">
            <a:avLst>
              <a:gd name="adj" fmla="val 6373"/>
            </a:avLst>
          </a:prstGeom>
          <a:effectLst/>
        </p:spPr>
        <p:txBody>
          <a:bodyPr anchor="ctr"/>
          <a:lstStyle>
            <a:lvl1pPr algn="ctr">
              <a:defRPr b="0" i="0">
                <a:latin typeface="Arial" panose="020B0604020202020204" pitchFamily="34" charset="0"/>
                <a:cs typeface="Arial" panose="020B0604020202020204" pitchFamily="34" charset="0"/>
              </a:defRPr>
            </a:lvl1pPr>
          </a:lstStyle>
          <a:p>
            <a:r>
              <a:rPr lang="nl-NL"/>
              <a:t>Image</a:t>
            </a:r>
          </a:p>
        </p:txBody>
      </p:sp>
      <p:sp>
        <p:nvSpPr>
          <p:cNvPr id="15" name="Tijdelijke aanduiding voor afbeelding 8">
            <a:extLst>
              <a:ext uri="{FF2B5EF4-FFF2-40B4-BE49-F238E27FC236}">
                <a16:creationId xmlns:a16="http://schemas.microsoft.com/office/drawing/2014/main" id="{AC80216A-63AF-EF46-9333-F551C000C1C0}"/>
              </a:ext>
            </a:extLst>
          </p:cNvPr>
          <p:cNvSpPr>
            <a:spLocks noGrp="1"/>
          </p:cNvSpPr>
          <p:nvPr>
            <p:ph type="pic" sz="quarter" idx="21" hasCustomPrompt="1"/>
          </p:nvPr>
        </p:nvSpPr>
        <p:spPr>
          <a:xfrm>
            <a:off x="4422882" y="1100668"/>
            <a:ext cx="3349625" cy="2302932"/>
          </a:xfrm>
          <a:prstGeom prst="roundRect">
            <a:avLst>
              <a:gd name="adj" fmla="val 6373"/>
            </a:avLst>
          </a:prstGeom>
          <a:effectLst/>
        </p:spPr>
        <p:txBody>
          <a:bodyPr anchor="ctr"/>
          <a:lstStyle>
            <a:lvl1pPr algn="ctr">
              <a:defRPr b="0" i="0">
                <a:latin typeface="Arial" panose="020B0604020202020204" pitchFamily="34" charset="0"/>
                <a:cs typeface="Arial" panose="020B0604020202020204" pitchFamily="34" charset="0"/>
              </a:defRPr>
            </a:lvl1pPr>
          </a:lstStyle>
          <a:p>
            <a:r>
              <a:rPr lang="nl-NL"/>
              <a:t>Image</a:t>
            </a:r>
          </a:p>
        </p:txBody>
      </p:sp>
      <p:sp>
        <p:nvSpPr>
          <p:cNvPr id="19" name="Tijdelijke aanduiding voor afbeelding 8">
            <a:extLst>
              <a:ext uri="{FF2B5EF4-FFF2-40B4-BE49-F238E27FC236}">
                <a16:creationId xmlns:a16="http://schemas.microsoft.com/office/drawing/2014/main" id="{15AFF306-5DB0-DB45-B8A1-B4B5FF5AD685}"/>
              </a:ext>
            </a:extLst>
          </p:cNvPr>
          <p:cNvSpPr>
            <a:spLocks noGrp="1"/>
          </p:cNvSpPr>
          <p:nvPr>
            <p:ph type="pic" sz="quarter" idx="22" hasCustomPrompt="1"/>
          </p:nvPr>
        </p:nvSpPr>
        <p:spPr>
          <a:xfrm>
            <a:off x="8086823" y="1100668"/>
            <a:ext cx="3349625" cy="2302932"/>
          </a:xfrm>
          <a:prstGeom prst="roundRect">
            <a:avLst>
              <a:gd name="adj" fmla="val 6373"/>
            </a:avLst>
          </a:prstGeom>
          <a:effectLst/>
        </p:spPr>
        <p:txBody>
          <a:bodyPr anchor="ctr"/>
          <a:lstStyle>
            <a:lvl1pPr algn="ctr">
              <a:defRPr b="0" i="0">
                <a:latin typeface="Arial" panose="020B0604020202020204" pitchFamily="34" charset="0"/>
                <a:cs typeface="Arial" panose="020B0604020202020204" pitchFamily="34" charset="0"/>
              </a:defRPr>
            </a:lvl1pPr>
          </a:lstStyle>
          <a:p>
            <a:r>
              <a:rPr lang="nl-NL"/>
              <a:t>Image</a:t>
            </a:r>
          </a:p>
        </p:txBody>
      </p:sp>
      <p:sp>
        <p:nvSpPr>
          <p:cNvPr id="29" name="Titel 1">
            <a:extLst>
              <a:ext uri="{FF2B5EF4-FFF2-40B4-BE49-F238E27FC236}">
                <a16:creationId xmlns:a16="http://schemas.microsoft.com/office/drawing/2014/main" id="{41FB8917-6B7E-CC41-8018-FC6989C14111}"/>
              </a:ext>
            </a:extLst>
          </p:cNvPr>
          <p:cNvSpPr txBox="1">
            <a:spLocks/>
          </p:cNvSpPr>
          <p:nvPr/>
        </p:nvSpPr>
        <p:spPr>
          <a:xfrm>
            <a:off x="4439816" y="3503428"/>
            <a:ext cx="3344217" cy="5050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endParaRPr lang="nl-NL"/>
          </a:p>
        </p:txBody>
      </p:sp>
      <p:sp>
        <p:nvSpPr>
          <p:cNvPr id="38" name="Tijdelijke aanduiding voor tekst 10">
            <a:extLst>
              <a:ext uri="{FF2B5EF4-FFF2-40B4-BE49-F238E27FC236}">
                <a16:creationId xmlns:a16="http://schemas.microsoft.com/office/drawing/2014/main" id="{506A0318-8DD1-854C-B7A3-A5579E99E82B}"/>
              </a:ext>
            </a:extLst>
          </p:cNvPr>
          <p:cNvSpPr>
            <a:spLocks noGrp="1"/>
          </p:cNvSpPr>
          <p:nvPr>
            <p:ph type="body" sz="quarter" idx="35" hasCustomPrompt="1"/>
          </p:nvPr>
        </p:nvSpPr>
        <p:spPr>
          <a:xfrm>
            <a:off x="4418550" y="4093535"/>
            <a:ext cx="3374066" cy="2127600"/>
          </a:xfrm>
          <a:prstGeom prst="rect">
            <a:avLst/>
          </a:prstGeom>
        </p:spPr>
        <p:txBody>
          <a:bodyPr lIns="0" tIns="0" rIns="0" bIns="0">
            <a:noAutofit/>
          </a:bodyPr>
          <a:lstStyle>
            <a:lvl3pPr marL="180000" indent="-180000">
              <a:lnSpc>
                <a:spcPct val="100000"/>
              </a:lnSpc>
              <a:spcBef>
                <a:spcPts val="0"/>
              </a:spcBef>
              <a:buClr>
                <a:schemeClr val="tx1"/>
              </a:buClr>
              <a:buFont typeface="Arial" panose="020B0604020202020204" pitchFamily="34" charset="0"/>
              <a:buChar char="•"/>
              <a:defRPr b="0" i="0">
                <a:latin typeface="+mn-lt"/>
                <a:cs typeface="Arial" panose="020B0604020202020204" pitchFamily="34" charset="0"/>
              </a:defRPr>
            </a:lvl3pPr>
            <a:lvl4pPr marL="0" marR="0" indent="0" algn="l" defTabSz="914400" rtl="0" eaLnBrk="1" fontAlgn="auto" latinLnBrk="0" hangingPunct="1">
              <a:lnSpc>
                <a:spcPct val="140000"/>
              </a:lnSpc>
              <a:spcBef>
                <a:spcPts val="600"/>
              </a:spcBef>
              <a:spcAft>
                <a:spcPts val="600"/>
              </a:spcAft>
              <a:buClrTx/>
              <a:buSzTx/>
              <a:buFont typeface="Arial" panose="020B0604020202020204" pitchFamily="34" charset="0"/>
              <a:buNone/>
              <a:tabLst/>
              <a:defRPr/>
            </a:lvl4pPr>
          </a:lstStyle>
          <a:p>
            <a:pPr lvl="2"/>
            <a:r>
              <a:rPr lang="nl-NL"/>
              <a:t>Type text</a:t>
            </a:r>
          </a:p>
        </p:txBody>
      </p:sp>
      <p:sp>
        <p:nvSpPr>
          <p:cNvPr id="39" name="Tijdelijke aanduiding voor tekst 10">
            <a:extLst>
              <a:ext uri="{FF2B5EF4-FFF2-40B4-BE49-F238E27FC236}">
                <a16:creationId xmlns:a16="http://schemas.microsoft.com/office/drawing/2014/main" id="{8D918B0B-EE7D-5648-A391-A70761704302}"/>
              </a:ext>
            </a:extLst>
          </p:cNvPr>
          <p:cNvSpPr>
            <a:spLocks noGrp="1"/>
          </p:cNvSpPr>
          <p:nvPr>
            <p:ph type="body" sz="quarter" idx="36" hasCustomPrompt="1"/>
          </p:nvPr>
        </p:nvSpPr>
        <p:spPr>
          <a:xfrm>
            <a:off x="8090958" y="4093535"/>
            <a:ext cx="3352800" cy="2127600"/>
          </a:xfrm>
          <a:prstGeom prst="rect">
            <a:avLst/>
          </a:prstGeom>
        </p:spPr>
        <p:txBody>
          <a:bodyPr lIns="0" tIns="0" rIns="0" bIns="0">
            <a:noAutofit/>
          </a:bodyPr>
          <a:lstStyle>
            <a:lvl3pPr marL="180000" indent="-180000">
              <a:lnSpc>
                <a:spcPct val="100000"/>
              </a:lnSpc>
              <a:spcBef>
                <a:spcPts val="0"/>
              </a:spcBef>
              <a:buClr>
                <a:schemeClr val="tx1"/>
              </a:buClr>
              <a:buFont typeface="Arial" panose="020B0604020202020204" pitchFamily="34" charset="0"/>
              <a:buChar char="•"/>
              <a:defRPr sz="1800" b="0" i="0">
                <a:latin typeface="+mn-lt"/>
                <a:cs typeface="Arial" panose="020B0604020202020204" pitchFamily="34" charset="0"/>
              </a:defRPr>
            </a:lvl3pPr>
            <a:lvl4pPr marL="0" marR="0" indent="0" algn="l" defTabSz="914400" rtl="0" eaLnBrk="1" fontAlgn="auto" latinLnBrk="0" hangingPunct="1">
              <a:lnSpc>
                <a:spcPct val="140000"/>
              </a:lnSpc>
              <a:spcBef>
                <a:spcPts val="600"/>
              </a:spcBef>
              <a:spcAft>
                <a:spcPts val="600"/>
              </a:spcAft>
              <a:buClrTx/>
              <a:buSzTx/>
              <a:buFont typeface="Arial" panose="020B0604020202020204" pitchFamily="34" charset="0"/>
              <a:buNone/>
              <a:tabLst/>
              <a:defRPr/>
            </a:lvl4pPr>
          </a:lstStyle>
          <a:p>
            <a:pPr lvl="2"/>
            <a:r>
              <a:rPr lang="nl-NL"/>
              <a:t>Type </a:t>
            </a:r>
            <a:r>
              <a:rPr lang="nl-NL" err="1"/>
              <a:t>text</a:t>
            </a:r>
            <a:endParaRPr lang="nl-NL"/>
          </a:p>
        </p:txBody>
      </p:sp>
      <p:sp>
        <p:nvSpPr>
          <p:cNvPr id="17" name="Titel 1">
            <a:extLst>
              <a:ext uri="{FF2B5EF4-FFF2-40B4-BE49-F238E27FC236}">
                <a16:creationId xmlns:a16="http://schemas.microsoft.com/office/drawing/2014/main" id="{8ADE5969-9E14-F640-A648-319E66F8EBB0}"/>
              </a:ext>
            </a:extLst>
          </p:cNvPr>
          <p:cNvSpPr txBox="1">
            <a:spLocks/>
          </p:cNvSpPr>
          <p:nvPr/>
        </p:nvSpPr>
        <p:spPr>
          <a:xfrm>
            <a:off x="4439816" y="3503428"/>
            <a:ext cx="3352800" cy="50504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endParaRPr lang="nl-NL"/>
          </a:p>
        </p:txBody>
      </p:sp>
      <p:sp>
        <p:nvSpPr>
          <p:cNvPr id="18" name="Text Placeholder 2">
            <a:extLst>
              <a:ext uri="{FF2B5EF4-FFF2-40B4-BE49-F238E27FC236}">
                <a16:creationId xmlns:a16="http://schemas.microsoft.com/office/drawing/2014/main" id="{1030F186-6FFC-2547-B057-387C939FEFFF}"/>
              </a:ext>
            </a:extLst>
          </p:cNvPr>
          <p:cNvSpPr>
            <a:spLocks noGrp="1"/>
          </p:cNvSpPr>
          <p:nvPr>
            <p:ph type="body" sz="quarter" idx="29" hasCustomPrompt="1"/>
          </p:nvPr>
        </p:nvSpPr>
        <p:spPr>
          <a:xfrm>
            <a:off x="4418550" y="3570904"/>
            <a:ext cx="3374066" cy="481065"/>
          </a:xfrm>
        </p:spPr>
        <p:txBody>
          <a:bodyPr lIns="0" tIns="0" rIns="0" bIns="0">
            <a:noAutofit/>
          </a:bodyPr>
          <a:lstStyle>
            <a:lvl1pPr>
              <a:lnSpc>
                <a:spcPct val="100000"/>
              </a:lnSpc>
              <a:spcBef>
                <a:spcPts val="0"/>
              </a:spcBef>
              <a:defRPr sz="2000" b="1"/>
            </a:lvl1pPr>
          </a:lstStyle>
          <a:p>
            <a:pPr lvl="0"/>
            <a:r>
              <a:rPr lang="en-GB"/>
              <a:t>Type title</a:t>
            </a:r>
          </a:p>
        </p:txBody>
      </p:sp>
      <p:sp>
        <p:nvSpPr>
          <p:cNvPr id="20" name="Text Placeholder 2">
            <a:extLst>
              <a:ext uri="{FF2B5EF4-FFF2-40B4-BE49-F238E27FC236}">
                <a16:creationId xmlns:a16="http://schemas.microsoft.com/office/drawing/2014/main" id="{8C702079-3700-1541-9F4A-FA3F4EF3F8D7}"/>
              </a:ext>
            </a:extLst>
          </p:cNvPr>
          <p:cNvSpPr>
            <a:spLocks noGrp="1"/>
          </p:cNvSpPr>
          <p:nvPr>
            <p:ph type="body" sz="quarter" idx="30" hasCustomPrompt="1"/>
          </p:nvPr>
        </p:nvSpPr>
        <p:spPr>
          <a:xfrm>
            <a:off x="758825" y="3570903"/>
            <a:ext cx="3352800" cy="481067"/>
          </a:xfrm>
        </p:spPr>
        <p:txBody>
          <a:bodyPr lIns="0" tIns="0" rIns="0" bIns="0">
            <a:noAutofit/>
          </a:bodyPr>
          <a:lstStyle>
            <a:lvl1pPr>
              <a:lnSpc>
                <a:spcPct val="100000"/>
              </a:lnSpc>
              <a:spcBef>
                <a:spcPts val="0"/>
              </a:spcBef>
              <a:defRPr sz="2000" b="1"/>
            </a:lvl1pPr>
          </a:lstStyle>
          <a:p>
            <a:pPr lvl="0"/>
            <a:r>
              <a:rPr lang="en-GB"/>
              <a:t>Type title</a:t>
            </a:r>
          </a:p>
        </p:txBody>
      </p:sp>
      <p:sp>
        <p:nvSpPr>
          <p:cNvPr id="21" name="Text Placeholder 2">
            <a:extLst>
              <a:ext uri="{FF2B5EF4-FFF2-40B4-BE49-F238E27FC236}">
                <a16:creationId xmlns:a16="http://schemas.microsoft.com/office/drawing/2014/main" id="{32684CD1-B1B3-2F4E-A41F-70A87F901F41}"/>
              </a:ext>
            </a:extLst>
          </p:cNvPr>
          <p:cNvSpPr>
            <a:spLocks noGrp="1"/>
          </p:cNvSpPr>
          <p:nvPr>
            <p:ph type="body" sz="quarter" idx="31" hasCustomPrompt="1"/>
          </p:nvPr>
        </p:nvSpPr>
        <p:spPr>
          <a:xfrm>
            <a:off x="8090958" y="3570903"/>
            <a:ext cx="3352800" cy="481066"/>
          </a:xfrm>
        </p:spPr>
        <p:txBody>
          <a:bodyPr lIns="0" tIns="0" rIns="0" bIns="0">
            <a:noAutofit/>
          </a:bodyPr>
          <a:lstStyle>
            <a:lvl1pPr>
              <a:lnSpc>
                <a:spcPct val="100000"/>
              </a:lnSpc>
              <a:spcBef>
                <a:spcPts val="0"/>
              </a:spcBef>
              <a:defRPr sz="2000" b="1"/>
            </a:lvl1pPr>
          </a:lstStyle>
          <a:p>
            <a:pPr lvl="0"/>
            <a:r>
              <a:rPr lang="en-GB"/>
              <a:t>Type title</a:t>
            </a:r>
          </a:p>
        </p:txBody>
      </p:sp>
      <p:sp>
        <p:nvSpPr>
          <p:cNvPr id="5" name="Text Placeholder 4">
            <a:extLst>
              <a:ext uri="{FF2B5EF4-FFF2-40B4-BE49-F238E27FC236}">
                <a16:creationId xmlns:a16="http://schemas.microsoft.com/office/drawing/2014/main" id="{83A86545-5757-1E93-C4BF-F6E3E5BF92A4}"/>
              </a:ext>
            </a:extLst>
          </p:cNvPr>
          <p:cNvSpPr>
            <a:spLocks noGrp="1"/>
          </p:cNvSpPr>
          <p:nvPr>
            <p:ph type="body" sz="quarter" idx="37" hasCustomPrompt="1"/>
          </p:nvPr>
        </p:nvSpPr>
        <p:spPr>
          <a:xfrm>
            <a:off x="767408" y="4094163"/>
            <a:ext cx="3352800" cy="2125662"/>
          </a:xfrm>
        </p:spPr>
        <p:txBody>
          <a:bodyPr/>
          <a:lstStyle>
            <a:lvl1pPr marL="180000" indent="-180000">
              <a:lnSpc>
                <a:spcPct val="100000"/>
              </a:lnSpc>
              <a:spcBef>
                <a:spcPts val="0"/>
              </a:spcBef>
              <a:spcAft>
                <a:spcPts val="500"/>
              </a:spcAft>
              <a:buClrTx/>
              <a:buFont typeface="Arial" panose="020B0604020202020204" pitchFamily="34" charset="0"/>
              <a:buChar char="•"/>
              <a:defRPr>
                <a:latin typeface="+mn-lt"/>
              </a:defRPr>
            </a:lvl1pPr>
            <a:lvl2pPr marL="180000" indent="-180000">
              <a:lnSpc>
                <a:spcPct val="100000"/>
              </a:lnSpc>
              <a:spcBef>
                <a:spcPts val="0"/>
              </a:spcBef>
              <a:spcAft>
                <a:spcPts val="500"/>
              </a:spcAft>
              <a:buClrTx/>
              <a:buFont typeface="Arial" panose="020B0604020202020204" pitchFamily="34" charset="0"/>
              <a:buChar char="•"/>
              <a:defRPr>
                <a:latin typeface="+mn-lt"/>
              </a:defRPr>
            </a:lvl2pPr>
            <a:lvl3pPr marL="180000" indent="-180000">
              <a:lnSpc>
                <a:spcPct val="100000"/>
              </a:lnSpc>
              <a:spcBef>
                <a:spcPts val="0"/>
              </a:spcBef>
              <a:spcAft>
                <a:spcPts val="500"/>
              </a:spcAft>
              <a:buClrTx/>
              <a:buFont typeface="Arial" panose="020B0604020202020204" pitchFamily="34" charset="0"/>
              <a:buChar char="•"/>
              <a:defRPr>
                <a:latin typeface="+mn-lt"/>
              </a:defRPr>
            </a:lvl3pPr>
            <a:lvl4pPr marL="180000" indent="-180000">
              <a:lnSpc>
                <a:spcPct val="100000"/>
              </a:lnSpc>
              <a:spcBef>
                <a:spcPts val="0"/>
              </a:spcBef>
              <a:spcAft>
                <a:spcPts val="500"/>
              </a:spcAft>
              <a:buClrTx/>
              <a:buFont typeface="Arial" panose="020B0604020202020204" pitchFamily="34" charset="0"/>
              <a:buChar char="•"/>
              <a:defRPr>
                <a:latin typeface="+mn-lt"/>
              </a:defRPr>
            </a:lvl4pPr>
            <a:lvl5pPr marL="180000" indent="-180000">
              <a:lnSpc>
                <a:spcPct val="100000"/>
              </a:lnSpc>
              <a:spcBef>
                <a:spcPts val="0"/>
              </a:spcBef>
              <a:spcAft>
                <a:spcPts val="500"/>
              </a:spcAft>
              <a:buClrTx/>
              <a:buFont typeface="Arial" panose="020B0604020202020204" pitchFamily="34" charset="0"/>
              <a:buChar char="•"/>
              <a:defRPr>
                <a:latin typeface="+mn-lt"/>
              </a:defRPr>
            </a:lvl5pPr>
          </a:lstStyle>
          <a:p>
            <a:pPr lvl="0"/>
            <a:r>
              <a:rPr lang="en-GB"/>
              <a:t>Type text</a:t>
            </a:r>
          </a:p>
        </p:txBody>
      </p:sp>
    </p:spTree>
    <p:extLst>
      <p:ext uri="{BB962C8B-B14F-4D97-AF65-F5344CB8AC3E}">
        <p14:creationId xmlns:p14="http://schemas.microsoft.com/office/powerpoint/2010/main" val="1581729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with image righ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0780F-368B-C647-B386-D391EDC73F74}"/>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59D195AF-BB1C-7941-AFA8-9A929032C7FE}"/>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19" name="Tijdelijke aanduiding voor inhoud 18">
            <a:extLst>
              <a:ext uri="{FF2B5EF4-FFF2-40B4-BE49-F238E27FC236}">
                <a16:creationId xmlns:a16="http://schemas.microsoft.com/office/drawing/2014/main" id="{FC107D42-4F3D-0A47-B08B-26CD59F8A29C}"/>
              </a:ext>
            </a:extLst>
          </p:cNvPr>
          <p:cNvSpPr>
            <a:spLocks noGrp="1"/>
          </p:cNvSpPr>
          <p:nvPr>
            <p:ph sz="quarter" idx="15"/>
          </p:nvPr>
        </p:nvSpPr>
        <p:spPr>
          <a:xfrm>
            <a:off x="6245224" y="952500"/>
            <a:ext cx="6208033" cy="5267325"/>
          </a:xfrm>
          <a:prstGeom prst="roundRect">
            <a:avLst>
              <a:gd name="adj" fmla="val 3854"/>
            </a:avLst>
          </a:prstGeom>
          <a:noFill/>
        </p:spPr>
        <p:txBody>
          <a:bodyPr anchor="ctr">
            <a:noAutofit/>
          </a:bodyPr>
          <a:lstStyle>
            <a:lvl1pPr algn="ctr">
              <a:defRPr/>
            </a:lvl1pPr>
          </a:lstStyle>
          <a:p>
            <a:pPr lvl="0"/>
            <a:r>
              <a:rPr lang="en-GB"/>
              <a:t>Click to edit Master text styles</a:t>
            </a:r>
          </a:p>
        </p:txBody>
      </p:sp>
      <p:sp>
        <p:nvSpPr>
          <p:cNvPr id="6" name="Text Placeholder 5">
            <a:extLst>
              <a:ext uri="{FF2B5EF4-FFF2-40B4-BE49-F238E27FC236}">
                <a16:creationId xmlns:a16="http://schemas.microsoft.com/office/drawing/2014/main" id="{EC4CDAAA-278B-0991-9C58-8C56CF94238E}"/>
              </a:ext>
            </a:extLst>
          </p:cNvPr>
          <p:cNvSpPr>
            <a:spLocks noGrp="1"/>
          </p:cNvSpPr>
          <p:nvPr>
            <p:ph type="body" sz="quarter" idx="22"/>
          </p:nvPr>
        </p:nvSpPr>
        <p:spPr>
          <a:xfrm>
            <a:off x="758825" y="1537640"/>
            <a:ext cx="5181600" cy="4682185"/>
          </a:xfrm>
        </p:spPr>
        <p:txBody>
          <a:bodyPr lIns="0" tIns="0" rIns="0" bIns="0">
            <a:noAutofit/>
          </a:bodyPr>
          <a:lstStyle>
            <a:lvl1pPr marL="180000" indent="-180000">
              <a:lnSpc>
                <a:spcPct val="100000"/>
              </a:lnSpc>
              <a:spcBef>
                <a:spcPts val="0"/>
              </a:spcBef>
              <a:spcAft>
                <a:spcPts val="500"/>
              </a:spcAft>
              <a:buClr>
                <a:schemeClr val="tx2"/>
              </a:buClr>
              <a:buFont typeface="Arial" panose="020B0604020202020204" pitchFamily="34" charset="0"/>
              <a:buChar char="•"/>
              <a:defRPr/>
            </a:lvl1pPr>
            <a:lvl2pPr marL="360000" indent="-180000">
              <a:lnSpc>
                <a:spcPct val="100000"/>
              </a:lnSpc>
              <a:spcAft>
                <a:spcPts val="500"/>
              </a:spcAft>
              <a:buClr>
                <a:schemeClr val="tx2"/>
              </a:buClr>
              <a:buFont typeface="Arial" panose="020B0604020202020204" pitchFamily="34" charset="0"/>
              <a:buChar char="•"/>
              <a:defRPr b="0" i="0">
                <a:latin typeface="Arial" panose="020B0604020202020204" pitchFamily="34" charset="0"/>
                <a:cs typeface="Arial" panose="020B0604020202020204" pitchFamily="34" charset="0"/>
              </a:defRPr>
            </a:lvl2pPr>
            <a:lvl3pPr marL="540000" indent="-180000">
              <a:lnSpc>
                <a:spcPct val="100000"/>
              </a:lnSpc>
              <a:spcBef>
                <a:spcPts val="0"/>
              </a:spcBef>
              <a:spcAft>
                <a:spcPts val="500"/>
              </a:spcAft>
              <a:buClr>
                <a:schemeClr val="tx2"/>
              </a:buClr>
              <a:buFont typeface="Arial" panose="020B0604020202020204" pitchFamily="34" charset="0"/>
              <a:buChar char="•"/>
              <a:defRPr b="0" i="0">
                <a:latin typeface="Arial" panose="020B0604020202020204" pitchFamily="34" charset="0"/>
                <a:cs typeface="Arial" panose="020B0604020202020204" pitchFamily="34" charset="0"/>
              </a:defRPr>
            </a:lvl3pPr>
            <a:lvl4pPr marL="720000" indent="-180000">
              <a:lnSpc>
                <a:spcPct val="100000"/>
              </a:lnSpc>
              <a:spcBef>
                <a:spcPts val="0"/>
              </a:spcBef>
              <a:spcAft>
                <a:spcPts val="500"/>
              </a:spcAft>
              <a:buClr>
                <a:schemeClr val="tx2"/>
              </a:buClr>
              <a:buFont typeface="Arial" panose="020B0604020202020204" pitchFamily="34" charset="0"/>
              <a:buChar char="•"/>
              <a:defRPr b="0" i="0">
                <a:latin typeface="Arial" panose="020B0604020202020204" pitchFamily="34" charset="0"/>
                <a:cs typeface="Arial" panose="020B0604020202020204" pitchFamily="34" charset="0"/>
              </a:defRPr>
            </a:lvl4pPr>
            <a:lvl5pPr marL="900000" indent="-180000">
              <a:lnSpc>
                <a:spcPct val="100000"/>
              </a:lnSpc>
              <a:spcBef>
                <a:spcPts val="0"/>
              </a:spcBef>
              <a:spcAft>
                <a:spcPts val="500"/>
              </a:spcAft>
              <a:buClr>
                <a:schemeClr val="tx2"/>
              </a:buClr>
              <a:buFont typeface="Arial" panose="020B0604020202020204" pitchFamily="34" charset="0"/>
              <a:buChar char="•"/>
              <a:defRPr b="0"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4845919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with image left">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0780F-368B-C647-B386-D391EDC73F74}"/>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59D195AF-BB1C-7941-AFA8-9A929032C7FE}"/>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8" name="Tijdelijke aanduiding voor tekst 7">
            <a:extLst>
              <a:ext uri="{FF2B5EF4-FFF2-40B4-BE49-F238E27FC236}">
                <a16:creationId xmlns:a16="http://schemas.microsoft.com/office/drawing/2014/main" id="{BE9059D1-1DFF-BC45-82A2-F559E24B2935}"/>
              </a:ext>
            </a:extLst>
          </p:cNvPr>
          <p:cNvSpPr>
            <a:spLocks noGrp="1"/>
          </p:cNvSpPr>
          <p:nvPr>
            <p:ph type="body" sz="quarter" idx="21" hasCustomPrompt="1"/>
          </p:nvPr>
        </p:nvSpPr>
        <p:spPr>
          <a:xfrm>
            <a:off x="6245225" y="2438400"/>
            <a:ext cx="5181600" cy="3781425"/>
          </a:xfrm>
          <a:prstGeom prst="rect">
            <a:avLst/>
          </a:prstGeom>
        </p:spPr>
        <p:txBody>
          <a:bodyPr>
            <a:noAutofit/>
          </a:bodyPr>
          <a:lstStyle>
            <a:lvl1pPr marL="180000" indent="-180000">
              <a:lnSpc>
                <a:spcPct val="100000"/>
              </a:lnSpc>
              <a:spcBef>
                <a:spcPts val="0"/>
              </a:spcBef>
              <a:buClr>
                <a:schemeClr val="tx2"/>
              </a:buClr>
              <a:buFont typeface="Arial" panose="020B0604020202020204" pitchFamily="34" charset="0"/>
              <a:buChar char="•"/>
              <a:defRPr/>
            </a:lvl1pPr>
          </a:lstStyle>
          <a:p>
            <a:pPr lvl="0"/>
            <a:r>
              <a:rPr lang="en-US"/>
              <a:t>Type text</a:t>
            </a:r>
          </a:p>
        </p:txBody>
      </p:sp>
      <p:sp>
        <p:nvSpPr>
          <p:cNvPr id="10" name="Tijdelijke aanduiding voor inhoud 18">
            <a:extLst>
              <a:ext uri="{FF2B5EF4-FFF2-40B4-BE49-F238E27FC236}">
                <a16:creationId xmlns:a16="http://schemas.microsoft.com/office/drawing/2014/main" id="{4CCC59FD-0309-BF41-B5A4-1A0AABE5B839}"/>
              </a:ext>
            </a:extLst>
          </p:cNvPr>
          <p:cNvSpPr>
            <a:spLocks noGrp="1"/>
          </p:cNvSpPr>
          <p:nvPr>
            <p:ph sz="quarter" idx="22"/>
          </p:nvPr>
        </p:nvSpPr>
        <p:spPr>
          <a:xfrm>
            <a:off x="-269724" y="952500"/>
            <a:ext cx="6208033" cy="5267325"/>
          </a:xfrm>
          <a:prstGeom prst="roundRect">
            <a:avLst>
              <a:gd name="adj" fmla="val 3854"/>
            </a:avLst>
          </a:prstGeom>
          <a:noFill/>
        </p:spPr>
        <p:txBody>
          <a:bodyPr anchor="ctr">
            <a:noAutofit/>
          </a:bodyPr>
          <a:lstStyle>
            <a:lvl1pPr algn="ctr">
              <a:defRPr/>
            </a:lvl1pPr>
          </a:lstStyle>
          <a:p>
            <a:pPr lvl="0"/>
            <a:r>
              <a:rPr lang="en-GB"/>
              <a:t>Click to edit Master text styles</a:t>
            </a:r>
          </a:p>
        </p:txBody>
      </p:sp>
      <p:sp>
        <p:nvSpPr>
          <p:cNvPr id="11" name="Text Placeholder 2">
            <a:extLst>
              <a:ext uri="{FF2B5EF4-FFF2-40B4-BE49-F238E27FC236}">
                <a16:creationId xmlns:a16="http://schemas.microsoft.com/office/drawing/2014/main" id="{6A0057BA-C16D-5748-ACD9-1DBA8F11CA6B}"/>
              </a:ext>
            </a:extLst>
          </p:cNvPr>
          <p:cNvSpPr>
            <a:spLocks noGrp="1"/>
          </p:cNvSpPr>
          <p:nvPr>
            <p:ph type="body" sz="quarter" idx="26" hasCustomPrompt="1"/>
          </p:nvPr>
        </p:nvSpPr>
        <p:spPr>
          <a:xfrm>
            <a:off x="6249517" y="1654018"/>
            <a:ext cx="5181600" cy="688975"/>
          </a:xfrm>
        </p:spPr>
        <p:txBody>
          <a:bodyPr>
            <a:noAutofit/>
          </a:bodyPr>
          <a:lstStyle>
            <a:lvl1pPr>
              <a:lnSpc>
                <a:spcPct val="100000"/>
              </a:lnSpc>
              <a:spcBef>
                <a:spcPts val="0"/>
              </a:spcBef>
              <a:defRPr sz="2000" b="1"/>
            </a:lvl1pPr>
          </a:lstStyle>
          <a:p>
            <a:pPr lvl="0"/>
            <a:r>
              <a:rPr lang="en-GB"/>
              <a:t>Type title</a:t>
            </a:r>
          </a:p>
        </p:txBody>
      </p:sp>
    </p:spTree>
    <p:extLst>
      <p:ext uri="{BB962C8B-B14F-4D97-AF65-F5344CB8AC3E}">
        <p14:creationId xmlns:p14="http://schemas.microsoft.com/office/powerpoint/2010/main" val="2867453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right square image left jad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0780F-368B-C647-B386-D391EDC73F74}"/>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59D195AF-BB1C-7941-AFA8-9A929032C7FE}"/>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8" name="Tijdelijke aanduiding voor tekst 7">
            <a:extLst>
              <a:ext uri="{FF2B5EF4-FFF2-40B4-BE49-F238E27FC236}">
                <a16:creationId xmlns:a16="http://schemas.microsoft.com/office/drawing/2014/main" id="{BE9059D1-1DFF-BC45-82A2-F559E24B2935}"/>
              </a:ext>
            </a:extLst>
          </p:cNvPr>
          <p:cNvSpPr>
            <a:spLocks noGrp="1"/>
          </p:cNvSpPr>
          <p:nvPr>
            <p:ph type="body" sz="quarter" idx="21" hasCustomPrompt="1"/>
          </p:nvPr>
        </p:nvSpPr>
        <p:spPr>
          <a:xfrm>
            <a:off x="6245225" y="1289050"/>
            <a:ext cx="5181600" cy="4930775"/>
          </a:xfrm>
          <a:prstGeom prst="rect">
            <a:avLst/>
          </a:prstGeom>
        </p:spPr>
        <p:txBody>
          <a:bodyPr>
            <a:noAutofit/>
          </a:bodyPr>
          <a:lstStyle>
            <a:lvl1pPr marL="180000" indent="-180000">
              <a:lnSpc>
                <a:spcPct val="100000"/>
              </a:lnSpc>
              <a:spcBef>
                <a:spcPts val="0"/>
              </a:spcBef>
              <a:buClr>
                <a:schemeClr val="tx2"/>
              </a:buClr>
              <a:buFont typeface="Arial" panose="020B0604020202020204" pitchFamily="34" charset="0"/>
              <a:buChar char="•"/>
              <a:defRPr/>
            </a:lvl1pPr>
          </a:lstStyle>
          <a:p>
            <a:pPr lvl="0"/>
            <a:r>
              <a:rPr lang="en-US"/>
              <a:t>Type text</a:t>
            </a:r>
          </a:p>
        </p:txBody>
      </p:sp>
      <p:sp>
        <p:nvSpPr>
          <p:cNvPr id="5" name="Picture Placeholder 4">
            <a:extLst>
              <a:ext uri="{FF2B5EF4-FFF2-40B4-BE49-F238E27FC236}">
                <a16:creationId xmlns:a16="http://schemas.microsoft.com/office/drawing/2014/main" id="{2F995CBC-DAD6-83DD-92C7-3B92E3146BC5}"/>
              </a:ext>
            </a:extLst>
          </p:cNvPr>
          <p:cNvSpPr>
            <a:spLocks noGrp="1"/>
          </p:cNvSpPr>
          <p:nvPr>
            <p:ph type="pic" sz="quarter" idx="27"/>
          </p:nvPr>
        </p:nvSpPr>
        <p:spPr>
          <a:xfrm>
            <a:off x="758825" y="1289050"/>
            <a:ext cx="5181600" cy="4930775"/>
          </a:xfrm>
        </p:spPr>
        <p:txBody>
          <a:bodyPr anchor="ctr" anchorCtr="0"/>
          <a:lstStyle>
            <a:lvl1pPr algn="ctr">
              <a:defRPr/>
            </a:lvl1pPr>
          </a:lstStyle>
          <a:p>
            <a:r>
              <a:rPr lang="en-GB"/>
              <a:t>Click icon to add picture</a:t>
            </a:r>
          </a:p>
        </p:txBody>
      </p:sp>
    </p:spTree>
    <p:extLst>
      <p:ext uri="{BB962C8B-B14F-4D97-AF65-F5344CB8AC3E}">
        <p14:creationId xmlns:p14="http://schemas.microsoft.com/office/powerpoint/2010/main" val="389058901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right square image left blu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0780F-368B-C647-B386-D391EDC73F74}"/>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59D195AF-BB1C-7941-AFA8-9A929032C7FE}"/>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8" name="Tijdelijke aanduiding voor tekst 7">
            <a:extLst>
              <a:ext uri="{FF2B5EF4-FFF2-40B4-BE49-F238E27FC236}">
                <a16:creationId xmlns:a16="http://schemas.microsoft.com/office/drawing/2014/main" id="{BE9059D1-1DFF-BC45-82A2-F559E24B2935}"/>
              </a:ext>
            </a:extLst>
          </p:cNvPr>
          <p:cNvSpPr>
            <a:spLocks noGrp="1"/>
          </p:cNvSpPr>
          <p:nvPr>
            <p:ph type="body" sz="quarter" idx="21" hasCustomPrompt="1"/>
          </p:nvPr>
        </p:nvSpPr>
        <p:spPr>
          <a:xfrm>
            <a:off x="6245225" y="1289050"/>
            <a:ext cx="5181600" cy="4930775"/>
          </a:xfrm>
          <a:prstGeom prst="rect">
            <a:avLst/>
          </a:prstGeom>
        </p:spPr>
        <p:txBody>
          <a:bodyPr>
            <a:noAutofit/>
          </a:bodyPr>
          <a:lstStyle>
            <a:lvl1pPr marL="180000" indent="-180000">
              <a:lnSpc>
                <a:spcPct val="100000"/>
              </a:lnSpc>
              <a:spcBef>
                <a:spcPts val="0"/>
              </a:spcBef>
              <a:buClr>
                <a:schemeClr val="accent3"/>
              </a:buClr>
              <a:buFont typeface="Arial" panose="020B0604020202020204" pitchFamily="34" charset="0"/>
              <a:buChar char="•"/>
              <a:defRPr/>
            </a:lvl1pPr>
          </a:lstStyle>
          <a:p>
            <a:pPr lvl="0"/>
            <a:r>
              <a:rPr lang="en-US"/>
              <a:t>Type text</a:t>
            </a:r>
          </a:p>
        </p:txBody>
      </p:sp>
      <p:sp>
        <p:nvSpPr>
          <p:cNvPr id="5" name="Picture Placeholder 4">
            <a:extLst>
              <a:ext uri="{FF2B5EF4-FFF2-40B4-BE49-F238E27FC236}">
                <a16:creationId xmlns:a16="http://schemas.microsoft.com/office/drawing/2014/main" id="{2F995CBC-DAD6-83DD-92C7-3B92E3146BC5}"/>
              </a:ext>
            </a:extLst>
          </p:cNvPr>
          <p:cNvSpPr>
            <a:spLocks noGrp="1"/>
          </p:cNvSpPr>
          <p:nvPr>
            <p:ph type="pic" sz="quarter" idx="27"/>
          </p:nvPr>
        </p:nvSpPr>
        <p:spPr>
          <a:xfrm>
            <a:off x="758825" y="1289050"/>
            <a:ext cx="5181600" cy="4930775"/>
          </a:xfrm>
        </p:spPr>
        <p:txBody>
          <a:bodyPr anchor="ctr" anchorCtr="0"/>
          <a:lstStyle>
            <a:lvl1pPr algn="ctr">
              <a:defRPr/>
            </a:lvl1pPr>
          </a:lstStyle>
          <a:p>
            <a:r>
              <a:rPr lang="en-GB"/>
              <a:t>Click icon to add picture</a:t>
            </a:r>
          </a:p>
        </p:txBody>
      </p:sp>
    </p:spTree>
    <p:extLst>
      <p:ext uri="{BB962C8B-B14F-4D97-AF65-F5344CB8AC3E}">
        <p14:creationId xmlns:p14="http://schemas.microsoft.com/office/powerpoint/2010/main" val="304588717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right square image left ember">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0780F-368B-C647-B386-D391EDC73F74}"/>
              </a:ext>
            </a:extLst>
          </p:cNvPr>
          <p:cNvSpPr>
            <a:spLocks noGrp="1"/>
          </p:cNvSpPr>
          <p:nvPr>
            <p:ph type="title"/>
          </p:nvPr>
        </p:nvSpPr>
        <p:spPr/>
        <p:txBody>
          <a:bodyPr>
            <a:noAutofit/>
          </a:bodyPr>
          <a:lstStyle/>
          <a:p>
            <a:r>
              <a:rPr lang="en-GB"/>
              <a:t>Click to edit Master title style</a:t>
            </a:r>
            <a:endParaRPr lang="nl-NL"/>
          </a:p>
        </p:txBody>
      </p:sp>
      <p:sp>
        <p:nvSpPr>
          <p:cNvPr id="4" name="Tijdelijke aanduiding voor dianummer 3">
            <a:extLst>
              <a:ext uri="{FF2B5EF4-FFF2-40B4-BE49-F238E27FC236}">
                <a16:creationId xmlns:a16="http://schemas.microsoft.com/office/drawing/2014/main" id="{59D195AF-BB1C-7941-AFA8-9A929032C7FE}"/>
              </a:ext>
            </a:extLst>
          </p:cNvPr>
          <p:cNvSpPr>
            <a:spLocks noGrp="1"/>
          </p:cNvSpPr>
          <p:nvPr>
            <p:ph type="sldNum" sz="quarter" idx="11"/>
          </p:nvPr>
        </p:nvSpPr>
        <p:spPr/>
        <p:txBody>
          <a:bodyPr/>
          <a:lstStyle/>
          <a:p>
            <a:fld id="{86E30FE6-3C2E-AA4D-9AE2-6CF840BA8B1D}" type="slidenum">
              <a:rPr lang="en-GB" smtClean="0"/>
              <a:t>‹#›</a:t>
            </a:fld>
            <a:endParaRPr lang="en-GB"/>
          </a:p>
        </p:txBody>
      </p:sp>
      <p:sp>
        <p:nvSpPr>
          <p:cNvPr id="8" name="Tijdelijke aanduiding voor tekst 7">
            <a:extLst>
              <a:ext uri="{FF2B5EF4-FFF2-40B4-BE49-F238E27FC236}">
                <a16:creationId xmlns:a16="http://schemas.microsoft.com/office/drawing/2014/main" id="{BE9059D1-1DFF-BC45-82A2-F559E24B2935}"/>
              </a:ext>
            </a:extLst>
          </p:cNvPr>
          <p:cNvSpPr>
            <a:spLocks noGrp="1"/>
          </p:cNvSpPr>
          <p:nvPr>
            <p:ph type="body" sz="quarter" idx="21" hasCustomPrompt="1"/>
          </p:nvPr>
        </p:nvSpPr>
        <p:spPr>
          <a:xfrm>
            <a:off x="6245225" y="1289050"/>
            <a:ext cx="5181600" cy="4930775"/>
          </a:xfrm>
          <a:prstGeom prst="rect">
            <a:avLst/>
          </a:prstGeom>
        </p:spPr>
        <p:txBody>
          <a:bodyPr>
            <a:noAutofit/>
          </a:bodyPr>
          <a:lstStyle>
            <a:lvl1pPr marL="180000" indent="-180000">
              <a:lnSpc>
                <a:spcPct val="100000"/>
              </a:lnSpc>
              <a:spcBef>
                <a:spcPts val="0"/>
              </a:spcBef>
              <a:buClr>
                <a:schemeClr val="accent4"/>
              </a:buClr>
              <a:buFont typeface="Arial" panose="020B0604020202020204" pitchFamily="34" charset="0"/>
              <a:buChar char="•"/>
              <a:defRPr/>
            </a:lvl1pPr>
          </a:lstStyle>
          <a:p>
            <a:pPr lvl="0"/>
            <a:r>
              <a:rPr lang="en-US"/>
              <a:t>Type text</a:t>
            </a:r>
          </a:p>
        </p:txBody>
      </p:sp>
      <p:sp>
        <p:nvSpPr>
          <p:cNvPr id="5" name="Picture Placeholder 4">
            <a:extLst>
              <a:ext uri="{FF2B5EF4-FFF2-40B4-BE49-F238E27FC236}">
                <a16:creationId xmlns:a16="http://schemas.microsoft.com/office/drawing/2014/main" id="{2F995CBC-DAD6-83DD-92C7-3B92E3146BC5}"/>
              </a:ext>
            </a:extLst>
          </p:cNvPr>
          <p:cNvSpPr>
            <a:spLocks noGrp="1"/>
          </p:cNvSpPr>
          <p:nvPr>
            <p:ph type="pic" sz="quarter" idx="27"/>
          </p:nvPr>
        </p:nvSpPr>
        <p:spPr>
          <a:xfrm>
            <a:off x="758825" y="1289050"/>
            <a:ext cx="5181600" cy="4930775"/>
          </a:xfrm>
        </p:spPr>
        <p:txBody>
          <a:bodyPr anchor="ctr" anchorCtr="0"/>
          <a:lstStyle>
            <a:lvl1pPr algn="ctr">
              <a:defRPr/>
            </a:lvl1pPr>
          </a:lstStyle>
          <a:p>
            <a:r>
              <a:rPr lang="en-GB"/>
              <a:t>Click icon to add picture</a:t>
            </a:r>
          </a:p>
        </p:txBody>
      </p:sp>
    </p:spTree>
    <p:extLst>
      <p:ext uri="{BB962C8B-B14F-4D97-AF65-F5344CB8AC3E}">
        <p14:creationId xmlns:p14="http://schemas.microsoft.com/office/powerpoint/2010/main" val="75331826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atsuma">
    <p:spTree>
      <p:nvGrpSpPr>
        <p:cNvPr id="1" name=""/>
        <p:cNvGrpSpPr/>
        <p:nvPr/>
      </p:nvGrpSpPr>
      <p:grpSpPr>
        <a:xfrm>
          <a:off x="0" y="0"/>
          <a:ext cx="0" cy="0"/>
          <a:chOff x="0" y="0"/>
          <a:chExt cx="0" cy="0"/>
        </a:xfrm>
      </p:grpSpPr>
      <p:sp>
        <p:nvSpPr>
          <p:cNvPr id="2" name="Graphic 9">
            <a:extLst>
              <a:ext uri="{FF2B5EF4-FFF2-40B4-BE49-F238E27FC236}">
                <a16:creationId xmlns:a16="http://schemas.microsoft.com/office/drawing/2014/main" id="{48BD99CB-AD5F-4BF3-C6D2-7719500CE13A}"/>
              </a:ext>
            </a:extLst>
          </p:cNvPr>
          <p:cNvSpPr/>
          <p:nvPr/>
        </p:nvSpPr>
        <p:spPr>
          <a:xfrm>
            <a:off x="-1724926" y="-5047436"/>
            <a:ext cx="13169508" cy="19541894"/>
          </a:xfrm>
          <a:custGeom>
            <a:avLst/>
            <a:gdLst>
              <a:gd name="connsiteX0" fmla="*/ 13169509 w 13169508"/>
              <a:gd name="connsiteY0" fmla="*/ 8349310 h 19541894"/>
              <a:gd name="connsiteX1" fmla="*/ 12311997 w 13169508"/>
              <a:gd name="connsiteY1" fmla="*/ 6821123 h 19541894"/>
              <a:gd name="connsiteX2" fmla="*/ 2802052 w 13169508"/>
              <a:gd name="connsiteY2" fmla="*/ 313320 h 19541894"/>
              <a:gd name="connsiteX3" fmla="*/ 313397 w 13169508"/>
              <a:gd name="connsiteY3" fmla="*/ 779101 h 19541894"/>
              <a:gd name="connsiteX4" fmla="*/ 779294 w 13169508"/>
              <a:gd name="connsiteY4" fmla="*/ 3267141 h 19541894"/>
              <a:gd name="connsiteX5" fmla="*/ 8845566 w 13169508"/>
              <a:gd name="connsiteY5" fmla="*/ 8787305 h 19541894"/>
              <a:gd name="connsiteX6" fmla="*/ 3108776 w 13169508"/>
              <a:gd name="connsiteY6" fmla="*/ 16701545 h 19541894"/>
              <a:gd name="connsiteX7" fmla="*/ 3507971 w 13169508"/>
              <a:gd name="connsiteY7" fmla="*/ 19201204 h 19541894"/>
              <a:gd name="connsiteX8" fmla="*/ 6008248 w 13169508"/>
              <a:gd name="connsiteY8" fmla="*/ 18802108 h 19541894"/>
              <a:gd name="connsiteX9" fmla="*/ 12754650 w 13169508"/>
              <a:gd name="connsiteY9" fmla="*/ 9495070 h 19541894"/>
              <a:gd name="connsiteX10" fmla="*/ 13169509 w 13169508"/>
              <a:gd name="connsiteY10" fmla="*/ 8349310 h 1954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69508" h="19541894">
                <a:moveTo>
                  <a:pt x="13169509" y="8349310"/>
                </a:moveTo>
                <a:cubicBezTo>
                  <a:pt x="13169509" y="7702672"/>
                  <a:pt x="12826403" y="7135854"/>
                  <a:pt x="12311997" y="6821123"/>
                </a:cubicBezTo>
                <a:lnTo>
                  <a:pt x="2802052" y="313320"/>
                </a:lnTo>
                <a:cubicBezTo>
                  <a:pt x="1986481" y="-245416"/>
                  <a:pt x="871766" y="-36774"/>
                  <a:pt x="313397" y="779101"/>
                </a:cubicBezTo>
                <a:cubicBezTo>
                  <a:pt x="-245476" y="1594976"/>
                  <a:pt x="-36783" y="2708911"/>
                  <a:pt x="779294" y="3267141"/>
                </a:cubicBezTo>
                <a:lnTo>
                  <a:pt x="8845566" y="8787305"/>
                </a:lnTo>
                <a:lnTo>
                  <a:pt x="3108776" y="16701545"/>
                </a:lnTo>
                <a:cubicBezTo>
                  <a:pt x="2528679" y="17501760"/>
                  <a:pt x="2707054" y="18621250"/>
                  <a:pt x="3507971" y="19201204"/>
                </a:cubicBezTo>
                <a:cubicBezTo>
                  <a:pt x="4308383" y="19781158"/>
                  <a:pt x="5428151" y="19602826"/>
                  <a:pt x="6008248" y="18802108"/>
                </a:cubicBezTo>
                <a:lnTo>
                  <a:pt x="12754650" y="9495070"/>
                </a:lnTo>
                <a:cubicBezTo>
                  <a:pt x="13013874" y="9184381"/>
                  <a:pt x="13169509" y="8785284"/>
                  <a:pt x="13169509" y="8349310"/>
                </a:cubicBezTo>
                <a:close/>
              </a:path>
            </a:pathLst>
          </a:custGeom>
          <a:blipFill>
            <a:blip r:embed="rId2" cstate="screen">
              <a:extLst>
                <a:ext uri="{28A0092B-C50C-407E-A947-70E740481C1C}">
                  <a14:useLocalDpi xmlns:a14="http://schemas.microsoft.com/office/drawing/2010/main"/>
                </a:ext>
              </a:extLst>
            </a:blip>
            <a:srcRect/>
            <a:stretch>
              <a:fillRect l="12284" t="24942" b="38344"/>
            </a:stretch>
          </a:blipFill>
          <a:ln w="5051" cap="flat">
            <a:noFill/>
            <a:prstDash val="solid"/>
            <a:miter/>
          </a:ln>
        </p:spPr>
        <p:txBody>
          <a:bodyPr rtlCol="0" anchor="ctr"/>
          <a:lstStyle/>
          <a:p>
            <a:endParaRPr lang="en-US" sz="1600"/>
          </a:p>
        </p:txBody>
      </p:sp>
      <p:pic>
        <p:nvPicPr>
          <p:cNvPr id="3" name="Graphic 2">
            <a:extLst>
              <a:ext uri="{FF2B5EF4-FFF2-40B4-BE49-F238E27FC236}">
                <a16:creationId xmlns:a16="http://schemas.microsoft.com/office/drawing/2014/main" id="{E92525C0-2B89-35C8-D44A-A72CA1BCF5B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179033" y="-1735590"/>
            <a:ext cx="14371033" cy="13629910"/>
          </a:xfrm>
          <a:prstGeom prst="rect">
            <a:avLst/>
          </a:prstGeom>
        </p:spPr>
      </p:pic>
      <p:sp>
        <p:nvSpPr>
          <p:cNvPr id="47" name="Tijdelijke aanduiding voor tekst 45">
            <a:extLst>
              <a:ext uri="{FF2B5EF4-FFF2-40B4-BE49-F238E27FC236}">
                <a16:creationId xmlns:a16="http://schemas.microsoft.com/office/drawing/2014/main" id="{61D297FF-9140-C94D-B47F-6D196B80BF7F}"/>
              </a:ext>
            </a:extLst>
          </p:cNvPr>
          <p:cNvSpPr>
            <a:spLocks noGrp="1"/>
          </p:cNvSpPr>
          <p:nvPr>
            <p:ph type="body" sz="quarter" idx="13" hasCustomPrompt="1"/>
          </p:nvPr>
        </p:nvSpPr>
        <p:spPr>
          <a:xfrm>
            <a:off x="758825" y="2090057"/>
            <a:ext cx="5194300" cy="2989308"/>
          </a:xfrm>
          <a:prstGeom prst="rect">
            <a:avLst/>
          </a:prstGeom>
        </p:spPr>
        <p:txBody>
          <a:bodyPr lIns="0" tIns="0" rIns="0" bIns="0" anchor="b" anchorCtr="0">
            <a:noAutofit/>
          </a:bodyPr>
          <a:lstStyle>
            <a:lvl1pPr marL="0" indent="0">
              <a:buNone/>
              <a:defRPr sz="3000" b="1" i="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Name </a:t>
            </a:r>
            <a:r>
              <a:rPr lang="nl-NL" err="1"/>
              <a:t>presentation</a:t>
            </a:r>
            <a:r>
              <a:rPr lang="nl-NL"/>
              <a:t> </a:t>
            </a:r>
            <a:br>
              <a:rPr lang="nl-NL"/>
            </a:br>
            <a:r>
              <a:rPr lang="nl-NL" err="1"/>
              <a:t>should</a:t>
            </a:r>
            <a:r>
              <a:rPr lang="nl-NL"/>
              <a:t> </a:t>
            </a:r>
            <a:r>
              <a:rPr lang="nl-NL" err="1"/>
              <a:t>be</a:t>
            </a:r>
            <a:r>
              <a:rPr lang="nl-NL"/>
              <a:t> </a:t>
            </a:r>
            <a:r>
              <a:rPr lang="nl-NL" err="1"/>
              <a:t>placed</a:t>
            </a:r>
            <a:r>
              <a:rPr lang="nl-NL"/>
              <a:t> </a:t>
            </a:r>
            <a:r>
              <a:rPr lang="nl-NL" err="1"/>
              <a:t>here</a:t>
            </a:r>
            <a:r>
              <a:rPr lang="nl-NL"/>
              <a:t>.</a:t>
            </a:r>
            <a:br>
              <a:rPr lang="nl-NL"/>
            </a:br>
            <a:r>
              <a:rPr lang="nl-NL"/>
              <a:t>18 </a:t>
            </a:r>
            <a:r>
              <a:rPr lang="nl-NL" err="1"/>
              <a:t>characters</a:t>
            </a:r>
            <a:r>
              <a:rPr lang="nl-NL"/>
              <a:t> line </a:t>
            </a:r>
            <a:r>
              <a:rPr lang="nl-NL" err="1"/>
              <a:t>space</a:t>
            </a:r>
            <a:r>
              <a:rPr lang="nl-NL"/>
              <a:t>.</a:t>
            </a:r>
          </a:p>
        </p:txBody>
      </p:sp>
      <p:sp>
        <p:nvSpPr>
          <p:cNvPr id="49" name="Tijdelijke aanduiding voor tekst 48">
            <a:extLst>
              <a:ext uri="{FF2B5EF4-FFF2-40B4-BE49-F238E27FC236}">
                <a16:creationId xmlns:a16="http://schemas.microsoft.com/office/drawing/2014/main" id="{7ABB2458-7C8D-6342-AC63-06AFDB063C0B}"/>
              </a:ext>
            </a:extLst>
          </p:cNvPr>
          <p:cNvSpPr>
            <a:spLocks noGrp="1"/>
          </p:cNvSpPr>
          <p:nvPr>
            <p:ph type="body" sz="quarter" idx="14" hasCustomPrompt="1"/>
          </p:nvPr>
        </p:nvSpPr>
        <p:spPr>
          <a:xfrm>
            <a:off x="758825" y="5303203"/>
            <a:ext cx="4312708" cy="916622"/>
          </a:xfrm>
          <a:prstGeom prst="rect">
            <a:avLst/>
          </a:prstGeom>
        </p:spPr>
        <p:txBody>
          <a:bodyPr lIns="0" tIns="0" rIns="0" bIns="0">
            <a:noAutofit/>
          </a:bodyPr>
          <a:lstStyle>
            <a:lvl1pPr marL="0" indent="0">
              <a:buNone/>
              <a:defRPr sz="2000" b="1" i="0">
                <a:solidFill>
                  <a:schemeClr val="tx1"/>
                </a:solidFill>
                <a:latin typeface="+mj-lt"/>
                <a:cs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nl-NL" err="1"/>
              <a:t>Subtitle</a:t>
            </a:r>
            <a:r>
              <a:rPr lang="nl-NL"/>
              <a:t> </a:t>
            </a:r>
            <a:r>
              <a:rPr lang="nl-NL" err="1"/>
              <a:t>can</a:t>
            </a:r>
            <a:r>
              <a:rPr lang="nl-NL"/>
              <a:t> </a:t>
            </a:r>
            <a:r>
              <a:rPr lang="nl-NL" err="1"/>
              <a:t>be</a:t>
            </a:r>
            <a:r>
              <a:rPr lang="nl-NL"/>
              <a:t> </a:t>
            </a:r>
            <a:r>
              <a:rPr lang="nl-NL" err="1"/>
              <a:t>placed</a:t>
            </a:r>
            <a:r>
              <a:rPr lang="nl-NL"/>
              <a:t> </a:t>
            </a:r>
            <a:r>
              <a:rPr lang="nl-NL" err="1"/>
              <a:t>here</a:t>
            </a:r>
            <a:endParaRPr lang="nl-NL"/>
          </a:p>
        </p:txBody>
      </p:sp>
    </p:spTree>
    <p:extLst>
      <p:ext uri="{BB962C8B-B14F-4D97-AF65-F5344CB8AC3E}">
        <p14:creationId xmlns:p14="http://schemas.microsoft.com/office/powerpoint/2010/main" val="405493561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Placeholder slide heading centred v2">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6271A8D5-9D9B-E242-89CB-3AC483BDAFB6}"/>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a:solidFill>
                  <a:schemeClr val="tx1"/>
                </a:solidFill>
              </a:defRPr>
            </a:lvl1pPr>
          </a:lstStyle>
          <a:p>
            <a:fld id="{86E30FE6-3C2E-AA4D-9AE2-6CF840BA8B1D}" type="slidenum">
              <a:rPr lang="en-GB" smtClean="0"/>
              <a:t>‹#›</a:t>
            </a:fld>
            <a:endParaRPr lang="en-GB"/>
          </a:p>
        </p:txBody>
      </p:sp>
      <p:sp>
        <p:nvSpPr>
          <p:cNvPr id="6" name="Tijdelijke aanduiding voor titel 14">
            <a:extLst>
              <a:ext uri="{FF2B5EF4-FFF2-40B4-BE49-F238E27FC236}">
                <a16:creationId xmlns:a16="http://schemas.microsoft.com/office/drawing/2014/main" id="{5D39344C-4719-D11D-52D2-553D25AADF77}"/>
              </a:ext>
            </a:extLst>
          </p:cNvPr>
          <p:cNvSpPr>
            <a:spLocks noGrp="1"/>
          </p:cNvSpPr>
          <p:nvPr>
            <p:ph type="title"/>
          </p:nvPr>
        </p:nvSpPr>
        <p:spPr>
          <a:xfrm>
            <a:off x="758825" y="1"/>
            <a:ext cx="7012800" cy="954000"/>
          </a:xfrm>
          <a:prstGeom prst="rect">
            <a:avLst/>
          </a:prstGeom>
        </p:spPr>
        <p:txBody>
          <a:bodyPr vert="horz" lIns="0" tIns="0" rIns="0" bIns="0" rtlCol="0" anchor="ctr" anchorCtr="0">
            <a:noAutofit/>
          </a:bodyPr>
          <a:lstStyle/>
          <a:p>
            <a:r>
              <a:rPr lang="en-GB"/>
              <a:t>Click to edit Master title style</a:t>
            </a:r>
            <a:endParaRPr lang="nl-NL"/>
          </a:p>
        </p:txBody>
      </p:sp>
    </p:spTree>
    <p:extLst>
      <p:ext uri="{BB962C8B-B14F-4D97-AF65-F5344CB8AC3E}">
        <p14:creationId xmlns:p14="http://schemas.microsoft.com/office/powerpoint/2010/main" val="3785729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lumn layout text white blue v2">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a:xfrm>
            <a:off x="758825" y="1"/>
            <a:ext cx="7013575" cy="954000"/>
          </a:xfrm>
        </p:spPr>
        <p:txBody>
          <a:bodyPr anchor="ctr" anchorCtr="0">
            <a:noAutofit/>
          </a:bodyPr>
          <a:lstStyle>
            <a:lvl1pPr>
              <a:defRPr>
                <a:solidFill>
                  <a:schemeClr val="tx1"/>
                </a:solidFill>
              </a:defRPr>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15A6E0F7-8E45-B7C9-FCC8-A50793A5BD3A}"/>
              </a:ext>
            </a:extLst>
          </p:cNvPr>
          <p:cNvSpPr>
            <a:spLocks noGrp="1"/>
          </p:cNvSpPr>
          <p:nvPr>
            <p:ph type="pic" sz="quarter" idx="28" hasCustomPrompt="1"/>
          </p:nvPr>
        </p:nvSpPr>
        <p:spPr>
          <a:xfrm>
            <a:off x="5542500" y="2068513"/>
            <a:ext cx="1104900" cy="1104900"/>
          </a:xfrm>
          <a:prstGeom prst="ellipse">
            <a:avLst/>
          </a:prstGeom>
          <a:solidFill>
            <a:schemeClr val="accent3"/>
          </a:solidFill>
        </p:spPr>
        <p:txBody>
          <a:bodyPr/>
          <a:lstStyle>
            <a:lvl1pPr algn="ctr">
              <a:defRPr/>
            </a:lvl1pPr>
          </a:lstStyle>
          <a:p>
            <a:r>
              <a:rPr lang="en-GB"/>
              <a:t>icon</a:t>
            </a:r>
          </a:p>
        </p:txBody>
      </p:sp>
      <p:sp>
        <p:nvSpPr>
          <p:cNvPr id="10" name="Picture Placeholder 2">
            <a:extLst>
              <a:ext uri="{FF2B5EF4-FFF2-40B4-BE49-F238E27FC236}">
                <a16:creationId xmlns:a16="http://schemas.microsoft.com/office/drawing/2014/main" id="{7EFB9E1F-4614-C2A4-6F94-FAD92C01E159}"/>
              </a:ext>
            </a:extLst>
          </p:cNvPr>
          <p:cNvSpPr>
            <a:spLocks noGrp="1"/>
          </p:cNvSpPr>
          <p:nvPr>
            <p:ph type="pic" sz="quarter" idx="29" hasCustomPrompt="1"/>
          </p:nvPr>
        </p:nvSpPr>
        <p:spPr>
          <a:xfrm>
            <a:off x="9214908" y="2068513"/>
            <a:ext cx="1104900" cy="1104900"/>
          </a:xfrm>
          <a:prstGeom prst="ellipse">
            <a:avLst/>
          </a:prstGeom>
          <a:solidFill>
            <a:schemeClr val="accent3"/>
          </a:solidFill>
        </p:spPr>
        <p:txBody>
          <a:bodyPr/>
          <a:lstStyle>
            <a:lvl1pPr algn="ctr">
              <a:defRPr/>
            </a:lvl1pPr>
          </a:lstStyle>
          <a:p>
            <a:r>
              <a:rPr lang="en-GB"/>
              <a:t>icon</a:t>
            </a:r>
          </a:p>
        </p:txBody>
      </p:sp>
      <p:sp>
        <p:nvSpPr>
          <p:cNvPr id="11" name="Picture Placeholder 2">
            <a:extLst>
              <a:ext uri="{FF2B5EF4-FFF2-40B4-BE49-F238E27FC236}">
                <a16:creationId xmlns:a16="http://schemas.microsoft.com/office/drawing/2014/main" id="{E7FCD47C-DFDD-5989-613F-6152A82AE250}"/>
              </a:ext>
            </a:extLst>
          </p:cNvPr>
          <p:cNvSpPr>
            <a:spLocks noGrp="1"/>
          </p:cNvSpPr>
          <p:nvPr>
            <p:ph type="pic" sz="quarter" idx="30" hasCustomPrompt="1"/>
          </p:nvPr>
        </p:nvSpPr>
        <p:spPr>
          <a:xfrm>
            <a:off x="1882775" y="2068513"/>
            <a:ext cx="1104900" cy="1104900"/>
          </a:xfrm>
          <a:prstGeom prst="ellipse">
            <a:avLst/>
          </a:prstGeom>
          <a:solidFill>
            <a:schemeClr val="accent3"/>
          </a:solidFill>
        </p:spPr>
        <p:txBody>
          <a:bodyPr/>
          <a:lstStyle>
            <a:lvl1pPr algn="ctr">
              <a:defRPr/>
            </a:lvl1pPr>
          </a:lstStyle>
          <a:p>
            <a:r>
              <a:rPr lang="en-GB"/>
              <a:t>icon</a:t>
            </a:r>
          </a:p>
        </p:txBody>
      </p:sp>
      <p:sp>
        <p:nvSpPr>
          <p:cNvPr id="5" name="Text Placeholder 4">
            <a:extLst>
              <a:ext uri="{FF2B5EF4-FFF2-40B4-BE49-F238E27FC236}">
                <a16:creationId xmlns:a16="http://schemas.microsoft.com/office/drawing/2014/main" id="{2E0D1C42-6BFA-DF82-928C-3D77F253C883}"/>
              </a:ext>
            </a:extLst>
          </p:cNvPr>
          <p:cNvSpPr>
            <a:spLocks noGrp="1"/>
          </p:cNvSpPr>
          <p:nvPr>
            <p:ph type="body" sz="quarter" idx="31" hasCustomPrompt="1"/>
          </p:nvPr>
        </p:nvSpPr>
        <p:spPr>
          <a:xfrm>
            <a:off x="758825" y="3429000"/>
            <a:ext cx="3352800" cy="2311400"/>
          </a:xfrm>
        </p:spPr>
        <p:txBody>
          <a:bodyPr>
            <a:noAutofit/>
          </a:bodyPr>
          <a:lstStyle>
            <a:lvl1pPr marL="180000" marR="0" indent="-180000" algn="l" defTabSz="914400" rtl="0" eaLnBrk="1" fontAlgn="auto" latinLnBrk="0" hangingPunct="1">
              <a:lnSpc>
                <a:spcPct val="100000"/>
              </a:lnSpc>
              <a:spcBef>
                <a:spcPts val="0"/>
              </a:spcBef>
              <a:spcAft>
                <a:spcPts val="500"/>
              </a:spcAft>
              <a:buClr>
                <a:schemeClr val="accent3"/>
              </a:buClr>
              <a:buSzTx/>
              <a:buFont typeface="Arial" panose="020B0604020202020204" pitchFamily="34" charset="0"/>
              <a:buChar char="•"/>
              <a:tabLst/>
              <a:defRPr/>
            </a:lvl1pPr>
            <a:lvl2pPr marL="180000" indent="-180000">
              <a:lnSpc>
                <a:spcPct val="100000"/>
              </a:lnSpc>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2pPr>
            <a:lvl3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3pPr>
            <a:lvl4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4pPr>
            <a:lvl5pPr marL="284400" indent="-284400">
              <a:lnSpc>
                <a:spcPct val="100000"/>
              </a:lnSpc>
              <a:spcBef>
                <a:spcPts val="0"/>
              </a:spcBef>
              <a:spcAft>
                <a:spcPts val="500"/>
              </a:spcAft>
              <a:buClr>
                <a:schemeClr val="accent3"/>
              </a:buClr>
              <a:buFont typeface="Arial" panose="020B0604020202020204" pitchFamily="34" charset="0"/>
              <a:buChar char="•"/>
              <a:defRPr/>
            </a:lvl5pPr>
          </a:lstStyle>
          <a:p>
            <a:r>
              <a:rPr lang="en-GB"/>
              <a:t>Insert icon or picture, size to suit and set Graphics Fill to white</a:t>
            </a:r>
          </a:p>
          <a:p>
            <a:r>
              <a:rPr lang="en-GB"/>
              <a:t>Type text</a:t>
            </a:r>
          </a:p>
          <a:p>
            <a:pPr lvl="1"/>
            <a:r>
              <a:rPr lang="en-GB"/>
              <a:t>Second level</a:t>
            </a:r>
          </a:p>
          <a:p>
            <a:pPr lvl="2"/>
            <a:r>
              <a:rPr lang="en-GB"/>
              <a:t>Third level</a:t>
            </a:r>
          </a:p>
          <a:p>
            <a:pPr lvl="3"/>
            <a:r>
              <a:rPr lang="en-GB"/>
              <a:t>Fourth level</a:t>
            </a:r>
          </a:p>
        </p:txBody>
      </p:sp>
      <p:sp>
        <p:nvSpPr>
          <p:cNvPr id="14" name="Text Placeholder 4">
            <a:extLst>
              <a:ext uri="{FF2B5EF4-FFF2-40B4-BE49-F238E27FC236}">
                <a16:creationId xmlns:a16="http://schemas.microsoft.com/office/drawing/2014/main" id="{4683C99A-D2F4-117D-C8B8-A08229A2360D}"/>
              </a:ext>
            </a:extLst>
          </p:cNvPr>
          <p:cNvSpPr>
            <a:spLocks noGrp="1"/>
          </p:cNvSpPr>
          <p:nvPr>
            <p:ph type="body" sz="quarter" idx="32" hasCustomPrompt="1"/>
          </p:nvPr>
        </p:nvSpPr>
        <p:spPr>
          <a:xfrm>
            <a:off x="4416425" y="3429000"/>
            <a:ext cx="3352800" cy="2311400"/>
          </a:xfrm>
        </p:spPr>
        <p:txBody>
          <a:bodyPr>
            <a:noAutofit/>
          </a:bodyPr>
          <a:lstStyle>
            <a:lvl1pPr marL="180000" indent="-180000">
              <a:lnSpc>
                <a:spcPct val="100000"/>
              </a:lnSpc>
              <a:spcBef>
                <a:spcPts val="0"/>
              </a:spcBef>
              <a:spcAft>
                <a:spcPts val="500"/>
              </a:spcAft>
              <a:buClr>
                <a:schemeClr val="accent3"/>
              </a:buClr>
              <a:buFont typeface="Arial" panose="020B0604020202020204" pitchFamily="34" charset="0"/>
              <a:buChar char="•"/>
              <a:defRPr/>
            </a:lvl1pPr>
            <a:lvl2pPr marL="180000" indent="-180000">
              <a:lnSpc>
                <a:spcPct val="100000"/>
              </a:lnSpc>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2pPr>
            <a:lvl3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3pPr>
            <a:lvl4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4pPr>
            <a:lvl5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5pPr>
          </a:lstStyle>
          <a:p>
            <a:pPr lvl="0"/>
            <a:r>
              <a:rPr lang="en-GB"/>
              <a:t>Type text</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F6B5F3E4-8D4C-7DEC-8585-66A48C1B8A4C}"/>
              </a:ext>
            </a:extLst>
          </p:cNvPr>
          <p:cNvSpPr>
            <a:spLocks noGrp="1"/>
          </p:cNvSpPr>
          <p:nvPr>
            <p:ph type="body" sz="quarter" idx="33" hasCustomPrompt="1"/>
          </p:nvPr>
        </p:nvSpPr>
        <p:spPr>
          <a:xfrm>
            <a:off x="8074025" y="3429000"/>
            <a:ext cx="3352800" cy="2311400"/>
          </a:xfrm>
        </p:spPr>
        <p:txBody>
          <a:bodyPr>
            <a:noAutofit/>
          </a:bodyPr>
          <a:lstStyle>
            <a:lvl1pPr marL="180000" indent="-180000">
              <a:lnSpc>
                <a:spcPct val="100000"/>
              </a:lnSpc>
              <a:spcBef>
                <a:spcPts val="0"/>
              </a:spcBef>
              <a:spcAft>
                <a:spcPts val="500"/>
              </a:spcAft>
              <a:buClr>
                <a:schemeClr val="accent3"/>
              </a:buClr>
              <a:buFont typeface="Arial" panose="020B0604020202020204" pitchFamily="34" charset="0"/>
              <a:buChar char="•"/>
              <a:defRPr/>
            </a:lvl1pPr>
            <a:lvl2pPr marL="180000" indent="-180000">
              <a:lnSpc>
                <a:spcPct val="100000"/>
              </a:lnSpc>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2pPr>
            <a:lvl3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3pPr>
            <a:lvl4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4pPr>
            <a:lvl5pPr marL="180000" indent="-180000">
              <a:lnSpc>
                <a:spcPct val="100000"/>
              </a:lnSpc>
              <a:spcBef>
                <a:spcPts val="0"/>
              </a:spcBef>
              <a:spcAft>
                <a:spcPts val="500"/>
              </a:spcAft>
              <a:buClr>
                <a:schemeClr val="accent3"/>
              </a:buClr>
              <a:buFont typeface="Arial" panose="020B0604020202020204" pitchFamily="34" charset="0"/>
              <a:buChar char="•"/>
              <a:defRPr b="0" i="0">
                <a:latin typeface="Arial" panose="020B0604020202020204" pitchFamily="34" charset="0"/>
                <a:cs typeface="Arial" panose="020B0604020202020204" pitchFamily="34" charset="0"/>
              </a:defRPr>
            </a:lvl5pPr>
          </a:lstStyle>
          <a:p>
            <a:pPr lvl="0"/>
            <a:r>
              <a:rPr lang="en-GB"/>
              <a:t>Type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5136132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 layout text white ember v2">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a:xfrm>
            <a:off x="758825" y="1"/>
            <a:ext cx="7013575" cy="954000"/>
          </a:xfrm>
        </p:spPr>
        <p:txBody>
          <a:bodyPr anchor="ctr" anchorCtr="0">
            <a:noAutofit/>
          </a:bodyPr>
          <a:lstStyle>
            <a:lvl1pPr>
              <a:defRPr>
                <a:solidFill>
                  <a:schemeClr val="tx1"/>
                </a:solidFill>
              </a:defRPr>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15A6E0F7-8E45-B7C9-FCC8-A50793A5BD3A}"/>
              </a:ext>
            </a:extLst>
          </p:cNvPr>
          <p:cNvSpPr>
            <a:spLocks noGrp="1"/>
          </p:cNvSpPr>
          <p:nvPr>
            <p:ph type="pic" sz="quarter" idx="28" hasCustomPrompt="1"/>
          </p:nvPr>
        </p:nvSpPr>
        <p:spPr>
          <a:xfrm>
            <a:off x="5542500" y="2068513"/>
            <a:ext cx="1104900" cy="1104900"/>
          </a:xfrm>
          <a:prstGeom prst="ellipse">
            <a:avLst/>
          </a:prstGeom>
          <a:solidFill>
            <a:schemeClr val="accent4"/>
          </a:solidFill>
        </p:spPr>
        <p:txBody>
          <a:bodyPr/>
          <a:lstStyle>
            <a:lvl1pPr algn="ctr">
              <a:defRPr/>
            </a:lvl1pPr>
          </a:lstStyle>
          <a:p>
            <a:r>
              <a:rPr lang="en-GB"/>
              <a:t>icon</a:t>
            </a:r>
          </a:p>
        </p:txBody>
      </p:sp>
      <p:sp>
        <p:nvSpPr>
          <p:cNvPr id="10" name="Picture Placeholder 2">
            <a:extLst>
              <a:ext uri="{FF2B5EF4-FFF2-40B4-BE49-F238E27FC236}">
                <a16:creationId xmlns:a16="http://schemas.microsoft.com/office/drawing/2014/main" id="{7EFB9E1F-4614-C2A4-6F94-FAD92C01E159}"/>
              </a:ext>
            </a:extLst>
          </p:cNvPr>
          <p:cNvSpPr>
            <a:spLocks noGrp="1"/>
          </p:cNvSpPr>
          <p:nvPr>
            <p:ph type="pic" sz="quarter" idx="29" hasCustomPrompt="1"/>
          </p:nvPr>
        </p:nvSpPr>
        <p:spPr>
          <a:xfrm>
            <a:off x="9214908" y="2068513"/>
            <a:ext cx="1104900" cy="1104900"/>
          </a:xfrm>
          <a:prstGeom prst="ellipse">
            <a:avLst/>
          </a:prstGeom>
          <a:solidFill>
            <a:schemeClr val="accent4"/>
          </a:solidFill>
        </p:spPr>
        <p:txBody>
          <a:bodyPr/>
          <a:lstStyle>
            <a:lvl1pPr algn="ctr">
              <a:defRPr/>
            </a:lvl1pPr>
          </a:lstStyle>
          <a:p>
            <a:r>
              <a:rPr lang="en-GB"/>
              <a:t>icon</a:t>
            </a:r>
          </a:p>
        </p:txBody>
      </p:sp>
      <p:sp>
        <p:nvSpPr>
          <p:cNvPr id="11" name="Picture Placeholder 2">
            <a:extLst>
              <a:ext uri="{FF2B5EF4-FFF2-40B4-BE49-F238E27FC236}">
                <a16:creationId xmlns:a16="http://schemas.microsoft.com/office/drawing/2014/main" id="{E7FCD47C-DFDD-5989-613F-6152A82AE250}"/>
              </a:ext>
            </a:extLst>
          </p:cNvPr>
          <p:cNvSpPr>
            <a:spLocks noGrp="1"/>
          </p:cNvSpPr>
          <p:nvPr>
            <p:ph type="pic" sz="quarter" idx="30" hasCustomPrompt="1"/>
          </p:nvPr>
        </p:nvSpPr>
        <p:spPr>
          <a:xfrm>
            <a:off x="1882775" y="2068513"/>
            <a:ext cx="1104900" cy="1104900"/>
          </a:xfrm>
          <a:prstGeom prst="ellipse">
            <a:avLst/>
          </a:prstGeom>
          <a:solidFill>
            <a:schemeClr val="accent4"/>
          </a:solidFill>
        </p:spPr>
        <p:txBody>
          <a:bodyPr/>
          <a:lstStyle>
            <a:lvl1pPr algn="ctr">
              <a:defRPr/>
            </a:lvl1pPr>
          </a:lstStyle>
          <a:p>
            <a:r>
              <a:rPr lang="en-GB"/>
              <a:t>icon</a:t>
            </a:r>
          </a:p>
        </p:txBody>
      </p:sp>
      <p:sp>
        <p:nvSpPr>
          <p:cNvPr id="5" name="Text Placeholder 4">
            <a:extLst>
              <a:ext uri="{FF2B5EF4-FFF2-40B4-BE49-F238E27FC236}">
                <a16:creationId xmlns:a16="http://schemas.microsoft.com/office/drawing/2014/main" id="{2E0D1C42-6BFA-DF82-928C-3D77F253C883}"/>
              </a:ext>
            </a:extLst>
          </p:cNvPr>
          <p:cNvSpPr>
            <a:spLocks noGrp="1"/>
          </p:cNvSpPr>
          <p:nvPr>
            <p:ph type="body" sz="quarter" idx="31" hasCustomPrompt="1"/>
          </p:nvPr>
        </p:nvSpPr>
        <p:spPr>
          <a:xfrm>
            <a:off x="758825" y="3429000"/>
            <a:ext cx="3352800" cy="2311400"/>
          </a:xfrm>
        </p:spPr>
        <p:txBody>
          <a:bodyPr>
            <a:noAutofit/>
          </a:bodyPr>
          <a:lstStyle>
            <a:lvl1pPr marL="180000" marR="0" indent="-180000" algn="l" defTabSz="914400" rtl="0" eaLnBrk="1" fontAlgn="auto" latinLnBrk="0" hangingPunct="1">
              <a:lnSpc>
                <a:spcPct val="100000"/>
              </a:lnSpc>
              <a:spcBef>
                <a:spcPts val="0"/>
              </a:spcBef>
              <a:spcAft>
                <a:spcPts val="500"/>
              </a:spcAft>
              <a:buClr>
                <a:schemeClr val="accent4"/>
              </a:buClr>
              <a:buSzTx/>
              <a:buFont typeface="Arial" panose="020B0604020202020204" pitchFamily="34" charset="0"/>
              <a:buChar char="•"/>
              <a:tabLst/>
              <a:defRPr/>
            </a:lvl1pPr>
            <a:lvl2pPr marL="180000" indent="-180000">
              <a:lnSpc>
                <a:spcPct val="100000"/>
              </a:lnSpc>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2pPr>
            <a:lvl3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3pPr>
            <a:lvl4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4pPr>
            <a:lvl5pPr marL="284400" indent="-284400">
              <a:lnSpc>
                <a:spcPct val="100000"/>
              </a:lnSpc>
              <a:spcBef>
                <a:spcPts val="0"/>
              </a:spcBef>
              <a:spcAft>
                <a:spcPts val="500"/>
              </a:spcAft>
              <a:buClr>
                <a:schemeClr val="accent4"/>
              </a:buClr>
              <a:buFont typeface="Arial" panose="020B0604020202020204" pitchFamily="34" charset="0"/>
              <a:buChar char="•"/>
              <a:defRPr/>
            </a:lvl5pPr>
          </a:lstStyle>
          <a:p>
            <a:r>
              <a:rPr lang="en-GB"/>
              <a:t>Insert icon or picture, size to suit and set Graphics Fill to white</a:t>
            </a:r>
          </a:p>
          <a:p>
            <a:r>
              <a:rPr lang="en-GB"/>
              <a:t>Type text</a:t>
            </a:r>
          </a:p>
          <a:p>
            <a:pPr lvl="1"/>
            <a:r>
              <a:rPr lang="en-GB"/>
              <a:t>Second level</a:t>
            </a:r>
          </a:p>
          <a:p>
            <a:pPr lvl="2"/>
            <a:r>
              <a:rPr lang="en-GB"/>
              <a:t>Third level</a:t>
            </a:r>
          </a:p>
          <a:p>
            <a:pPr lvl="3"/>
            <a:r>
              <a:rPr lang="en-GB"/>
              <a:t>Fourth level</a:t>
            </a:r>
          </a:p>
        </p:txBody>
      </p:sp>
      <p:sp>
        <p:nvSpPr>
          <p:cNvPr id="14" name="Text Placeholder 4">
            <a:extLst>
              <a:ext uri="{FF2B5EF4-FFF2-40B4-BE49-F238E27FC236}">
                <a16:creationId xmlns:a16="http://schemas.microsoft.com/office/drawing/2014/main" id="{4683C99A-D2F4-117D-C8B8-A08229A2360D}"/>
              </a:ext>
            </a:extLst>
          </p:cNvPr>
          <p:cNvSpPr>
            <a:spLocks noGrp="1"/>
          </p:cNvSpPr>
          <p:nvPr>
            <p:ph type="body" sz="quarter" idx="32" hasCustomPrompt="1"/>
          </p:nvPr>
        </p:nvSpPr>
        <p:spPr>
          <a:xfrm>
            <a:off x="4416425" y="3429000"/>
            <a:ext cx="3352800" cy="2311400"/>
          </a:xfrm>
        </p:spPr>
        <p:txBody>
          <a:bodyPr>
            <a:noAutofit/>
          </a:bodyPr>
          <a:lstStyle>
            <a:lvl1pPr marL="180000" indent="-180000">
              <a:lnSpc>
                <a:spcPct val="100000"/>
              </a:lnSpc>
              <a:spcBef>
                <a:spcPts val="0"/>
              </a:spcBef>
              <a:spcAft>
                <a:spcPts val="500"/>
              </a:spcAft>
              <a:buClr>
                <a:schemeClr val="accent4"/>
              </a:buClr>
              <a:buFont typeface="Arial" panose="020B0604020202020204" pitchFamily="34" charset="0"/>
              <a:buChar char="•"/>
              <a:defRPr/>
            </a:lvl1pPr>
            <a:lvl2pPr marL="180000" indent="-180000">
              <a:lnSpc>
                <a:spcPct val="100000"/>
              </a:lnSpc>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2pPr>
            <a:lvl3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3pPr>
            <a:lvl4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4pPr>
            <a:lvl5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5pPr>
          </a:lstStyle>
          <a:p>
            <a:pPr lvl="0"/>
            <a:r>
              <a:rPr lang="en-GB"/>
              <a:t>Type text</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F6B5F3E4-8D4C-7DEC-8585-66A48C1B8A4C}"/>
              </a:ext>
            </a:extLst>
          </p:cNvPr>
          <p:cNvSpPr>
            <a:spLocks noGrp="1"/>
          </p:cNvSpPr>
          <p:nvPr>
            <p:ph type="body" sz="quarter" idx="33" hasCustomPrompt="1"/>
          </p:nvPr>
        </p:nvSpPr>
        <p:spPr>
          <a:xfrm>
            <a:off x="8074025" y="3429000"/>
            <a:ext cx="3352800" cy="2311400"/>
          </a:xfrm>
        </p:spPr>
        <p:txBody>
          <a:bodyPr>
            <a:noAutofit/>
          </a:bodyPr>
          <a:lstStyle>
            <a:lvl1pPr marL="180000" indent="-180000">
              <a:lnSpc>
                <a:spcPct val="100000"/>
              </a:lnSpc>
              <a:spcBef>
                <a:spcPts val="0"/>
              </a:spcBef>
              <a:spcAft>
                <a:spcPts val="500"/>
              </a:spcAft>
              <a:buClr>
                <a:schemeClr val="accent4"/>
              </a:buClr>
              <a:buFont typeface="Arial" panose="020B0604020202020204" pitchFamily="34" charset="0"/>
              <a:buChar char="•"/>
              <a:defRPr/>
            </a:lvl1pPr>
            <a:lvl2pPr marL="180000" indent="-180000">
              <a:lnSpc>
                <a:spcPct val="100000"/>
              </a:lnSpc>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2pPr>
            <a:lvl3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3pPr>
            <a:lvl4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4pPr>
            <a:lvl5pPr marL="180000" indent="-180000">
              <a:lnSpc>
                <a:spcPct val="100000"/>
              </a:lnSpc>
              <a:spcBef>
                <a:spcPts val="0"/>
              </a:spcBef>
              <a:spcAft>
                <a:spcPts val="500"/>
              </a:spcAft>
              <a:buClr>
                <a:schemeClr val="accent4"/>
              </a:buClr>
              <a:buFont typeface="Arial" panose="020B0604020202020204" pitchFamily="34" charset="0"/>
              <a:buChar char="•"/>
              <a:defRPr b="0" i="0">
                <a:latin typeface="Arial" panose="020B0604020202020204" pitchFamily="34" charset="0"/>
                <a:cs typeface="Arial" panose="020B0604020202020204" pitchFamily="34" charset="0"/>
              </a:defRPr>
            </a:lvl5pPr>
          </a:lstStyle>
          <a:p>
            <a:pPr lvl="0"/>
            <a:r>
              <a:rPr lang="en-GB"/>
              <a:t>Type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4037985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estions?">
    <p:bg>
      <p:bgPr>
        <a:solidFill>
          <a:schemeClr val="bg1"/>
        </a:solidFill>
        <a:effectLst/>
      </p:bgPr>
    </p:bg>
    <p:spTree>
      <p:nvGrpSpPr>
        <p:cNvPr id="1" name=""/>
        <p:cNvGrpSpPr/>
        <p:nvPr/>
      </p:nvGrpSpPr>
      <p:grpSpPr>
        <a:xfrm>
          <a:off x="0" y="0"/>
          <a:ext cx="0" cy="0"/>
          <a:chOff x="0" y="0"/>
          <a:chExt cx="0" cy="0"/>
        </a:xfrm>
      </p:grpSpPr>
      <p:pic>
        <p:nvPicPr>
          <p:cNvPr id="12" name="Picture 11" descr="Wood human figure">
            <a:extLst>
              <a:ext uri="{FF2B5EF4-FFF2-40B4-BE49-F238E27FC236}">
                <a16:creationId xmlns:a16="http://schemas.microsoft.com/office/drawing/2014/main" id="{88F6C014-D133-CAF2-C715-52D9A1564C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9840" y="1986454"/>
            <a:ext cx="4972320" cy="3739383"/>
          </a:xfrm>
          <a:prstGeom prst="rect">
            <a:avLst/>
          </a:prstGeom>
          <a:noFill/>
          <a:effectLst/>
        </p:spPr>
      </p:pic>
      <p:sp>
        <p:nvSpPr>
          <p:cNvPr id="2" name="TextBox 1">
            <a:extLst>
              <a:ext uri="{FF2B5EF4-FFF2-40B4-BE49-F238E27FC236}">
                <a16:creationId xmlns:a16="http://schemas.microsoft.com/office/drawing/2014/main" id="{0D27437D-22DE-9119-9B88-DF1DE1A1BB92}"/>
              </a:ext>
            </a:extLst>
          </p:cNvPr>
          <p:cNvSpPr txBox="1"/>
          <p:nvPr/>
        </p:nvSpPr>
        <p:spPr>
          <a:xfrm>
            <a:off x="2590800" y="1142416"/>
            <a:ext cx="7022917" cy="677108"/>
          </a:xfrm>
          <a:prstGeom prst="rect">
            <a:avLst/>
          </a:prstGeom>
          <a:noFill/>
        </p:spPr>
        <p:txBody>
          <a:bodyPr wrap="square" lIns="0" tIns="0" rIns="0" bIns="0" rtlCol="0">
            <a:spAutoFit/>
          </a:bodyPr>
          <a:lstStyle/>
          <a:p>
            <a:pPr algn="ctr"/>
            <a:r>
              <a:rPr lang="nl-NL" sz="4400"/>
              <a:t>Any questions?</a:t>
            </a:r>
            <a:endParaRPr lang="en-GB" sz="4400"/>
          </a:p>
        </p:txBody>
      </p:sp>
    </p:spTree>
    <p:extLst>
      <p:ext uri="{BB962C8B-B14F-4D97-AF65-F5344CB8AC3E}">
        <p14:creationId xmlns:p14="http://schemas.microsoft.com/office/powerpoint/2010/main" val="378565445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ank you end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6410BB-CBB1-9B65-5CA7-ECBB1E7B3051}"/>
              </a:ext>
            </a:extLst>
          </p:cNvPr>
          <p:cNvSpPr/>
          <p:nvPr/>
        </p:nvSpPr>
        <p:spPr>
          <a:xfrm>
            <a:off x="0" y="0"/>
            <a:ext cx="12192000" cy="6867812"/>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Freeform 14">
            <a:extLst>
              <a:ext uri="{FF2B5EF4-FFF2-40B4-BE49-F238E27FC236}">
                <a16:creationId xmlns:a16="http://schemas.microsoft.com/office/drawing/2014/main" id="{9DC124B3-5249-BB95-1001-FAE0C0D25E50}"/>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6" y="2411424"/>
            <a:ext cx="6134344" cy="1736103"/>
          </a:xfrm>
          <a:prstGeom prst="rect">
            <a:avLst/>
          </a:prstGeom>
        </p:spPr>
        <p:txBody>
          <a:bodyPr vert="horz" lIns="0" tIns="0" rIns="0" bIns="0" rtlCol="0" anchor="b">
            <a:noAutofit/>
          </a:bodyPr>
          <a:lstStyle>
            <a:lvl1pPr>
              <a:defRPr sz="6000">
                <a:solidFill>
                  <a:schemeClr val="bg1"/>
                </a:solidFill>
              </a:defRPr>
            </a:lvl1pPr>
          </a:lstStyle>
          <a:p>
            <a:r>
              <a:rPr lang="nl-NL" err="1"/>
              <a:t>Thank</a:t>
            </a:r>
            <a:r>
              <a:rPr lang="nl-NL"/>
              <a:t> </a:t>
            </a:r>
            <a:r>
              <a:rPr lang="nl-NL" err="1"/>
              <a:t>you</a:t>
            </a:r>
            <a:endParaRPr lang="nl-NL"/>
          </a:p>
        </p:txBody>
      </p:sp>
      <p:sp>
        <p:nvSpPr>
          <p:cNvPr id="10" name="Text Placeholder 2">
            <a:extLst>
              <a:ext uri="{FF2B5EF4-FFF2-40B4-BE49-F238E27FC236}">
                <a16:creationId xmlns:a16="http://schemas.microsoft.com/office/drawing/2014/main" id="{2F957339-39A5-871D-05FD-F2AE3770D20E}"/>
              </a:ext>
            </a:extLst>
          </p:cNvPr>
          <p:cNvSpPr>
            <a:spLocks noGrp="1"/>
          </p:cNvSpPr>
          <p:nvPr>
            <p:ph type="body" sz="quarter" idx="11" hasCustomPrompt="1"/>
          </p:nvPr>
        </p:nvSpPr>
        <p:spPr>
          <a:xfrm>
            <a:off x="1107709" y="5288564"/>
            <a:ext cx="3003916" cy="214535"/>
          </a:xfrm>
        </p:spPr>
        <p:txBody>
          <a:bodyPr lIns="0" tIns="0" rIns="0" bIns="0">
            <a:noAutofit/>
          </a:bodyPr>
          <a:lstStyle>
            <a:lvl1pPr marL="0" indent="0">
              <a:lnSpc>
                <a:spcPct val="100000"/>
              </a:lnSpc>
              <a:spcBef>
                <a:spcPts val="0"/>
              </a:spcBef>
              <a:buNone/>
              <a:defRPr sz="1100">
                <a:solidFill>
                  <a:schemeClr val="bg1"/>
                </a:solidFill>
              </a:defRPr>
            </a:lvl1pPr>
          </a:lstStyle>
          <a:p>
            <a:pPr lvl="0"/>
            <a:r>
              <a:rPr lang="en-GB" err="1"/>
              <a:t>PlasticsEurope</a:t>
            </a:r>
            <a:endParaRPr lang="en-US"/>
          </a:p>
        </p:txBody>
      </p:sp>
      <p:sp>
        <p:nvSpPr>
          <p:cNvPr id="11" name="Text Placeholder 2">
            <a:extLst>
              <a:ext uri="{FF2B5EF4-FFF2-40B4-BE49-F238E27FC236}">
                <a16:creationId xmlns:a16="http://schemas.microsoft.com/office/drawing/2014/main" id="{5063C472-A7C8-1BC1-EA08-0A19EACC9F5B}"/>
              </a:ext>
            </a:extLst>
          </p:cNvPr>
          <p:cNvSpPr>
            <a:spLocks noGrp="1"/>
          </p:cNvSpPr>
          <p:nvPr>
            <p:ph type="body" sz="quarter" idx="12" hasCustomPrompt="1"/>
          </p:nvPr>
        </p:nvSpPr>
        <p:spPr>
          <a:xfrm>
            <a:off x="1107709" y="4968447"/>
            <a:ext cx="3003916" cy="214535"/>
          </a:xfrm>
        </p:spPr>
        <p:txBody>
          <a:bodyPr lIns="0" tIns="0" rIns="0" bIns="0">
            <a:noAutofit/>
          </a:bodyPr>
          <a:lstStyle>
            <a:lvl1pPr marL="0" indent="0">
              <a:lnSpc>
                <a:spcPct val="100000"/>
              </a:lnSpc>
              <a:spcBef>
                <a:spcPts val="0"/>
              </a:spcBef>
              <a:buNone/>
              <a:defRPr sz="1100">
                <a:solidFill>
                  <a:schemeClr val="bg1"/>
                </a:solidFill>
              </a:defRPr>
            </a:lvl1pPr>
          </a:lstStyle>
          <a:p>
            <a:pPr lvl="0"/>
            <a:r>
              <a:rPr lang="en-GB"/>
              <a:t>@</a:t>
            </a:r>
            <a:r>
              <a:rPr lang="en-GB" err="1"/>
              <a:t>PlasticsEurope</a:t>
            </a:r>
            <a:endParaRPr lang="en-US"/>
          </a:p>
        </p:txBody>
      </p:sp>
      <p:sp>
        <p:nvSpPr>
          <p:cNvPr id="13" name="Text Placeholder 2">
            <a:extLst>
              <a:ext uri="{FF2B5EF4-FFF2-40B4-BE49-F238E27FC236}">
                <a16:creationId xmlns:a16="http://schemas.microsoft.com/office/drawing/2014/main" id="{4534BB78-65E3-27C6-DB93-171C76DCC137}"/>
              </a:ext>
            </a:extLst>
          </p:cNvPr>
          <p:cNvSpPr>
            <a:spLocks noGrp="1"/>
          </p:cNvSpPr>
          <p:nvPr>
            <p:ph type="body" sz="quarter" idx="13" hasCustomPrompt="1"/>
          </p:nvPr>
        </p:nvSpPr>
        <p:spPr>
          <a:xfrm>
            <a:off x="758826" y="6094637"/>
            <a:ext cx="3352799" cy="395730"/>
          </a:xfrm>
        </p:spPr>
        <p:txBody>
          <a:bodyPr lIns="0" tIns="0" rIns="0" bIns="0">
            <a:noAutofit/>
          </a:bodyPr>
          <a:lstStyle>
            <a:lvl1pPr marL="0" indent="0">
              <a:lnSpc>
                <a:spcPct val="100000"/>
              </a:lnSpc>
              <a:spcBef>
                <a:spcPts val="0"/>
              </a:spcBef>
              <a:buNone/>
              <a:defRPr sz="1100">
                <a:solidFill>
                  <a:schemeClr val="bg1"/>
                </a:solidFill>
              </a:defRPr>
            </a:lvl1pPr>
          </a:lstStyle>
          <a:p>
            <a:r>
              <a:rPr lang="en-US"/>
              <a:t>#</a:t>
            </a:r>
            <a:r>
              <a:rPr lang="en-US" err="1"/>
              <a:t>ChangingPlasticsForGood</a:t>
            </a:r>
            <a:endParaRPr lang="en-US"/>
          </a:p>
        </p:txBody>
      </p:sp>
      <p:sp>
        <p:nvSpPr>
          <p:cNvPr id="16" name="Text Placeholder 2">
            <a:extLst>
              <a:ext uri="{FF2B5EF4-FFF2-40B4-BE49-F238E27FC236}">
                <a16:creationId xmlns:a16="http://schemas.microsoft.com/office/drawing/2014/main" id="{B57E445B-E069-063B-07C8-FE3EE7F761D9}"/>
              </a:ext>
            </a:extLst>
          </p:cNvPr>
          <p:cNvSpPr>
            <a:spLocks noGrp="1"/>
          </p:cNvSpPr>
          <p:nvPr>
            <p:ph type="body" sz="quarter" idx="14" hasCustomPrompt="1"/>
          </p:nvPr>
        </p:nvSpPr>
        <p:spPr>
          <a:xfrm>
            <a:off x="1107709" y="5580664"/>
            <a:ext cx="3003916" cy="214535"/>
          </a:xfrm>
        </p:spPr>
        <p:txBody>
          <a:bodyPr lIns="0" tIns="0" rIns="0" bIns="0">
            <a:noAutofit/>
          </a:bodyPr>
          <a:lstStyle>
            <a:lvl1pPr marL="0" indent="0">
              <a:lnSpc>
                <a:spcPct val="100000"/>
              </a:lnSpc>
              <a:spcBef>
                <a:spcPts val="0"/>
              </a:spcBef>
              <a:buNone/>
              <a:defRPr sz="1100">
                <a:solidFill>
                  <a:schemeClr val="bg1"/>
                </a:solidFill>
              </a:defRPr>
            </a:lvl1pPr>
          </a:lstStyle>
          <a:p>
            <a:pPr lvl="0"/>
            <a:r>
              <a:rPr lang="en-GB" err="1"/>
              <a:t>plasticseurope.org</a:t>
            </a:r>
            <a:endParaRPr lang="en-US"/>
          </a:p>
        </p:txBody>
      </p:sp>
      <p:pic>
        <p:nvPicPr>
          <p:cNvPr id="5" name="Picture 4" descr="A picture containing ax, vector graphics&#10;&#10;Description automatically generated">
            <a:extLst>
              <a:ext uri="{FF2B5EF4-FFF2-40B4-BE49-F238E27FC236}">
                <a16:creationId xmlns:a16="http://schemas.microsoft.com/office/drawing/2014/main" id="{E3A0112D-20E6-C271-3F94-D31E4E712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825" y="4957146"/>
            <a:ext cx="263821" cy="21453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57004A4A-C35F-1984-E3CC-0244A22F2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589" y="5256442"/>
            <a:ext cx="263821" cy="219232"/>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25B7D321-42A2-10E8-9042-E9F60051A5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8825" y="5580664"/>
            <a:ext cx="270344" cy="229583"/>
          </a:xfrm>
          <a:prstGeom prst="rect">
            <a:avLst/>
          </a:prstGeom>
        </p:spPr>
      </p:pic>
      <p:pic>
        <p:nvPicPr>
          <p:cNvPr id="2" name="Picture 1" descr="A picture containing text, sign, clipart&#10;&#10;Description automatically generated">
            <a:extLst>
              <a:ext uri="{FF2B5EF4-FFF2-40B4-BE49-F238E27FC236}">
                <a16:creationId xmlns:a16="http://schemas.microsoft.com/office/drawing/2014/main" id="{A8B04F5E-A9FE-94E2-A963-87D74882FE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2825" y="259200"/>
            <a:ext cx="1524000" cy="609441"/>
          </a:xfrm>
          <a:prstGeom prst="rect">
            <a:avLst/>
          </a:prstGeom>
        </p:spPr>
      </p:pic>
    </p:spTree>
    <p:extLst>
      <p:ext uri="{BB962C8B-B14F-4D97-AF65-F5344CB8AC3E}">
        <p14:creationId xmlns:p14="http://schemas.microsoft.com/office/powerpoint/2010/main" val="7992351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ank you end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29070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 Column layout 6 text white ember">
    <p:bg>
      <p:bgRef idx="1001">
        <a:schemeClr val="bg1"/>
      </p:bgRef>
    </p:bg>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D2A2D415-EA26-6349-8670-4763C99D836B}"/>
              </a:ext>
            </a:extLst>
          </p:cNvPr>
          <p:cNvSpPr>
            <a:spLocks noGrp="1"/>
          </p:cNvSpPr>
          <p:nvPr>
            <p:ph type="sldNum" sz="quarter" idx="17"/>
          </p:nvPr>
        </p:nvSpPr>
        <p:spPr/>
        <p:txBody>
          <a:bodyPr/>
          <a:lstStyle/>
          <a:p>
            <a:fld id="{86E30FE6-3C2E-AA4D-9AE2-6CF840BA8B1D}" type="slidenum">
              <a:rPr lang="en-GB" smtClean="0"/>
              <a:t>‹#›</a:t>
            </a:fld>
            <a:endParaRPr lang="en-GB"/>
          </a:p>
        </p:txBody>
      </p:sp>
      <p:sp>
        <p:nvSpPr>
          <p:cNvPr id="13" name="Titel 12">
            <a:extLst>
              <a:ext uri="{FF2B5EF4-FFF2-40B4-BE49-F238E27FC236}">
                <a16:creationId xmlns:a16="http://schemas.microsoft.com/office/drawing/2014/main" id="{0BB7F00A-47EE-544D-A388-4FC3801AB406}"/>
              </a:ext>
            </a:extLst>
          </p:cNvPr>
          <p:cNvSpPr>
            <a:spLocks noGrp="1"/>
          </p:cNvSpPr>
          <p:nvPr>
            <p:ph type="title"/>
          </p:nvPr>
        </p:nvSpPr>
        <p:spPr/>
        <p:txBody>
          <a:bodyPr>
            <a:noAutofit/>
          </a:bodyPr>
          <a:lstStyle>
            <a:lvl1pPr>
              <a:defRPr>
                <a:solidFill>
                  <a:schemeClr val="tx1"/>
                </a:solidFill>
              </a:defRPr>
            </a:lvl1pPr>
          </a:lstStyle>
          <a:p>
            <a:r>
              <a:rPr lang="en-GB"/>
              <a:t>Click to edit Master title style</a:t>
            </a:r>
            <a:endParaRPr lang="nl-NL"/>
          </a:p>
        </p:txBody>
      </p:sp>
      <p:sp>
        <p:nvSpPr>
          <p:cNvPr id="14" name="Text Placeholder 2">
            <a:extLst>
              <a:ext uri="{FF2B5EF4-FFF2-40B4-BE49-F238E27FC236}">
                <a16:creationId xmlns:a16="http://schemas.microsoft.com/office/drawing/2014/main" id="{B7E469AF-8AA3-C545-B579-3B7A4986F06A}"/>
              </a:ext>
            </a:extLst>
          </p:cNvPr>
          <p:cNvSpPr>
            <a:spLocks noGrp="1"/>
          </p:cNvSpPr>
          <p:nvPr>
            <p:ph type="body" sz="quarter" idx="28" hasCustomPrompt="1"/>
          </p:nvPr>
        </p:nvSpPr>
        <p:spPr>
          <a:xfrm>
            <a:off x="767408" y="1379698"/>
            <a:ext cx="3344217"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20" name="Text Placeholder 2">
            <a:extLst>
              <a:ext uri="{FF2B5EF4-FFF2-40B4-BE49-F238E27FC236}">
                <a16:creationId xmlns:a16="http://schemas.microsoft.com/office/drawing/2014/main" id="{71474825-D89C-424C-AE0E-E8DE63F2F7BB}"/>
              </a:ext>
            </a:extLst>
          </p:cNvPr>
          <p:cNvSpPr>
            <a:spLocks noGrp="1"/>
          </p:cNvSpPr>
          <p:nvPr>
            <p:ph type="body" sz="quarter" idx="29" hasCustomPrompt="1"/>
          </p:nvPr>
        </p:nvSpPr>
        <p:spPr>
          <a:xfrm>
            <a:off x="4418550" y="1379697"/>
            <a:ext cx="3352800"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24" name="Text Placeholder 2">
            <a:extLst>
              <a:ext uri="{FF2B5EF4-FFF2-40B4-BE49-F238E27FC236}">
                <a16:creationId xmlns:a16="http://schemas.microsoft.com/office/drawing/2014/main" id="{8D0C9F66-F400-084A-998A-676D2E3B16F3}"/>
              </a:ext>
            </a:extLst>
          </p:cNvPr>
          <p:cNvSpPr>
            <a:spLocks noGrp="1"/>
          </p:cNvSpPr>
          <p:nvPr>
            <p:ph type="body" sz="quarter" idx="30" hasCustomPrompt="1"/>
          </p:nvPr>
        </p:nvSpPr>
        <p:spPr>
          <a:xfrm>
            <a:off x="8090958" y="1379696"/>
            <a:ext cx="3335867" cy="688975"/>
          </a:xfrm>
          <a:solidFill>
            <a:schemeClr val="accent4"/>
          </a:solidFill>
        </p:spPr>
        <p:txBody>
          <a:bodyPr lIns="180000" tIns="180000" rIns="180000" bIns="180000">
            <a:noAutofit/>
          </a:bodyPr>
          <a:lstStyle>
            <a:lvl1pPr marL="0" indent="0">
              <a:lnSpc>
                <a:spcPct val="100000"/>
              </a:lnSpc>
              <a:spcBef>
                <a:spcPts val="0"/>
              </a:spcBef>
              <a:buClrTx/>
              <a:buFont typeface="Arial" panose="020B0604020202020204" pitchFamily="34" charset="0"/>
              <a:buNone/>
              <a:defRPr sz="2000" b="1">
                <a:solidFill>
                  <a:schemeClr val="bg1"/>
                </a:solidFill>
              </a:defRPr>
            </a:lvl1pPr>
          </a:lstStyle>
          <a:p>
            <a:pPr lvl="0"/>
            <a:r>
              <a:rPr lang="en-GB"/>
              <a:t>Type title</a:t>
            </a:r>
          </a:p>
        </p:txBody>
      </p:sp>
      <p:sp>
        <p:nvSpPr>
          <p:cNvPr id="10" name="Text Placeholder 2">
            <a:extLst>
              <a:ext uri="{FF2B5EF4-FFF2-40B4-BE49-F238E27FC236}">
                <a16:creationId xmlns:a16="http://schemas.microsoft.com/office/drawing/2014/main" id="{178F146A-2454-13E6-BFA9-6FD74A7DA44E}"/>
              </a:ext>
            </a:extLst>
          </p:cNvPr>
          <p:cNvSpPr>
            <a:spLocks noGrp="1"/>
          </p:cNvSpPr>
          <p:nvPr>
            <p:ph type="body" sz="quarter" idx="31" hasCustomPrompt="1"/>
          </p:nvPr>
        </p:nvSpPr>
        <p:spPr>
          <a:xfrm>
            <a:off x="767405" y="2163037"/>
            <a:ext cx="3344220"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1" name="Text Placeholder 2">
            <a:extLst>
              <a:ext uri="{FF2B5EF4-FFF2-40B4-BE49-F238E27FC236}">
                <a16:creationId xmlns:a16="http://schemas.microsoft.com/office/drawing/2014/main" id="{5A87BA50-345A-CC2C-63D4-681027DBE487}"/>
              </a:ext>
            </a:extLst>
          </p:cNvPr>
          <p:cNvSpPr>
            <a:spLocks noGrp="1"/>
          </p:cNvSpPr>
          <p:nvPr>
            <p:ph type="body" sz="quarter" idx="32" hasCustomPrompt="1"/>
          </p:nvPr>
        </p:nvSpPr>
        <p:spPr>
          <a:xfrm>
            <a:off x="4418550" y="2163036"/>
            <a:ext cx="3353850"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
        <p:nvSpPr>
          <p:cNvPr id="16" name="Text Placeholder 2">
            <a:extLst>
              <a:ext uri="{FF2B5EF4-FFF2-40B4-BE49-F238E27FC236}">
                <a16:creationId xmlns:a16="http://schemas.microsoft.com/office/drawing/2014/main" id="{DABF60EA-C458-7ADB-F4D4-4B2237E30D64}"/>
              </a:ext>
            </a:extLst>
          </p:cNvPr>
          <p:cNvSpPr>
            <a:spLocks noGrp="1"/>
          </p:cNvSpPr>
          <p:nvPr>
            <p:ph type="body" sz="quarter" idx="33" hasCustomPrompt="1"/>
          </p:nvPr>
        </p:nvSpPr>
        <p:spPr>
          <a:xfrm>
            <a:off x="8090958" y="2163036"/>
            <a:ext cx="3331534" cy="3476625"/>
          </a:xfrm>
          <a:solidFill>
            <a:schemeClr val="accent4">
              <a:alpha val="80000"/>
            </a:schemeClr>
          </a:solidFill>
        </p:spPr>
        <p:txBody>
          <a:bodyPr lIns="180000" tIns="180000" rIns="180000" bIns="180000">
            <a:noAutofit/>
          </a:bodyPr>
          <a:lstStyle>
            <a:lvl1pPr marL="180000" indent="-180000">
              <a:lnSpc>
                <a:spcPct val="100000"/>
              </a:lnSpc>
              <a:spcBef>
                <a:spcPts val="0"/>
              </a:spcBef>
              <a:buClrTx/>
              <a:buFont typeface="Arial" panose="020B0604020202020204" pitchFamily="34" charset="0"/>
              <a:buChar char="•"/>
              <a:defRPr sz="1800" b="0">
                <a:solidFill>
                  <a:schemeClr val="bg1"/>
                </a:solidFill>
              </a:defRPr>
            </a:lvl1pPr>
          </a:lstStyle>
          <a:p>
            <a:pPr lvl="0"/>
            <a:r>
              <a:rPr lang="en-GB"/>
              <a:t>Type text</a:t>
            </a:r>
          </a:p>
        </p:txBody>
      </p:sp>
    </p:spTree>
    <p:extLst>
      <p:ext uri="{BB962C8B-B14F-4D97-AF65-F5344CB8AC3E}">
        <p14:creationId xmlns:p14="http://schemas.microsoft.com/office/powerpoint/2010/main" val="2306283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bg1"/>
        </a:solidFill>
        <a:effectLst/>
      </p:bgPr>
    </p:bg>
    <p:spTree>
      <p:nvGrpSpPr>
        <p:cNvPr id="1" name=""/>
        <p:cNvGrpSpPr/>
        <p:nvPr/>
      </p:nvGrpSpPr>
      <p:grpSpPr>
        <a:xfrm>
          <a:off x="0" y="0"/>
          <a:ext cx="0" cy="0"/>
          <a:chOff x="0" y="0"/>
          <a:chExt cx="0" cy="0"/>
        </a:xfrm>
      </p:grpSpPr>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6" y="2374490"/>
            <a:ext cx="5181600" cy="2790613"/>
          </a:xfrm>
          <a:prstGeom prst="rect">
            <a:avLst/>
          </a:prstGeom>
        </p:spPr>
        <p:txBody>
          <a:bodyPr vert="horz" lIns="0" tIns="0" rIns="0" bIns="0" rtlCol="0" anchor="b">
            <a:noAutofit/>
          </a:bodyPr>
          <a:lstStyle>
            <a:lvl1pPr>
              <a:defRPr sz="4000">
                <a:solidFill>
                  <a:schemeClr val="bg1"/>
                </a:solidFill>
              </a:defRPr>
            </a:lvl1pPr>
          </a:lstStyle>
          <a:p>
            <a:r>
              <a:rPr lang="nl-NL" err="1"/>
              <a:t>Insert</a:t>
            </a:r>
            <a:r>
              <a:rPr lang="nl-NL"/>
              <a:t> </a:t>
            </a:r>
            <a:r>
              <a:rPr lang="nl-NL" err="1"/>
              <a:t>divider</a:t>
            </a:r>
            <a:r>
              <a:rPr lang="nl-NL"/>
              <a:t> </a:t>
            </a:r>
            <a:br>
              <a:rPr lang="nl-NL"/>
            </a:br>
            <a:r>
              <a:rPr lang="nl-NL" err="1"/>
              <a:t>title</a:t>
            </a:r>
            <a:r>
              <a:rPr lang="nl-NL"/>
              <a:t> </a:t>
            </a:r>
            <a:r>
              <a:rPr lang="nl-NL" err="1"/>
              <a:t>here</a:t>
            </a:r>
            <a:r>
              <a:rPr lang="nl-NL"/>
              <a:t>.</a:t>
            </a:r>
          </a:p>
        </p:txBody>
      </p:sp>
      <p:sp>
        <p:nvSpPr>
          <p:cNvPr id="7" name="Text Placeholder 2">
            <a:extLst>
              <a:ext uri="{FF2B5EF4-FFF2-40B4-BE49-F238E27FC236}">
                <a16:creationId xmlns:a16="http://schemas.microsoft.com/office/drawing/2014/main" id="{6451FFA2-9FFC-08C5-7CBB-B342D4379C55}"/>
              </a:ext>
            </a:extLst>
          </p:cNvPr>
          <p:cNvSpPr>
            <a:spLocks noGrp="1"/>
          </p:cNvSpPr>
          <p:nvPr>
            <p:ph type="body" sz="quarter" idx="10" hasCustomPrompt="1"/>
          </p:nvPr>
        </p:nvSpPr>
        <p:spPr>
          <a:xfrm>
            <a:off x="758826" y="5408997"/>
            <a:ext cx="4727574" cy="932809"/>
          </a:xfrm>
        </p:spPr>
        <p:txBody>
          <a:bodyPr lIns="0" tIns="0" rIns="0" bIns="0">
            <a:noAutofit/>
          </a:bodyPr>
          <a:lstStyle>
            <a:lvl1pPr>
              <a:lnSpc>
                <a:spcPct val="100000"/>
              </a:lnSpc>
              <a:spcBef>
                <a:spcPts val="0"/>
              </a:spcBef>
              <a:defRPr b="1">
                <a:solidFill>
                  <a:schemeClr val="bg1"/>
                </a:solidFill>
              </a:defRPr>
            </a:lvl1pPr>
          </a:lstStyle>
          <a:p>
            <a:pPr lvl="0"/>
            <a:r>
              <a:rPr lang="en-GB"/>
              <a:t>Divider subhead here</a:t>
            </a:r>
            <a:endParaRPr lang="en-US"/>
          </a:p>
        </p:txBody>
      </p:sp>
      <p:pic>
        <p:nvPicPr>
          <p:cNvPr id="8" name="Picture 7">
            <a:extLst>
              <a:ext uri="{FF2B5EF4-FFF2-40B4-BE49-F238E27FC236}">
                <a16:creationId xmlns:a16="http://schemas.microsoft.com/office/drawing/2014/main" id="{0A0C960A-DB89-A9C8-B438-B80EEF175E4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a:effectLst>
            <a:outerShdw blurRad="252805" sx="102000" sy="102000" algn="ctr" rotWithShape="0">
              <a:prstClr val="black">
                <a:alpha val="54771"/>
              </a:prstClr>
            </a:outerShdw>
          </a:effectLst>
        </p:spPr>
      </p:pic>
    </p:spTree>
    <p:extLst>
      <p:ext uri="{BB962C8B-B14F-4D97-AF65-F5344CB8AC3E}">
        <p14:creationId xmlns:p14="http://schemas.microsoft.com/office/powerpoint/2010/main" val="412480447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2 Ja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F49080-EFF0-1A7F-045E-8D31BA936D46}"/>
              </a:ext>
            </a:extLst>
          </p:cNvPr>
          <p:cNvSpPr/>
          <p:nvPr/>
        </p:nvSpPr>
        <p:spPr>
          <a:xfrm>
            <a:off x="0" y="0"/>
            <a:ext cx="12192000" cy="6867812"/>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Freeform 15">
            <a:extLst>
              <a:ext uri="{FF2B5EF4-FFF2-40B4-BE49-F238E27FC236}">
                <a16:creationId xmlns:a16="http://schemas.microsoft.com/office/drawing/2014/main" id="{26D3B97E-E395-AAB2-3A19-0DC2F5887B28}"/>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6" y="2374490"/>
            <a:ext cx="5181600" cy="2790613"/>
          </a:xfrm>
          <a:prstGeom prst="rect">
            <a:avLst/>
          </a:prstGeom>
        </p:spPr>
        <p:txBody>
          <a:bodyPr vert="horz" lIns="0" tIns="0" rIns="0" bIns="0" rtlCol="0" anchor="b">
            <a:noAutofit/>
          </a:bodyPr>
          <a:lstStyle>
            <a:lvl1pPr>
              <a:defRPr sz="4000">
                <a:solidFill>
                  <a:schemeClr val="bg1"/>
                </a:solidFill>
              </a:defRPr>
            </a:lvl1pPr>
          </a:lstStyle>
          <a:p>
            <a:r>
              <a:rPr lang="nl-NL" err="1"/>
              <a:t>Insert</a:t>
            </a:r>
            <a:r>
              <a:rPr lang="nl-NL"/>
              <a:t> </a:t>
            </a:r>
            <a:r>
              <a:rPr lang="nl-NL" err="1"/>
              <a:t>divider</a:t>
            </a:r>
            <a:r>
              <a:rPr lang="nl-NL"/>
              <a:t> </a:t>
            </a:r>
            <a:br>
              <a:rPr lang="nl-NL"/>
            </a:br>
            <a:r>
              <a:rPr lang="nl-NL" err="1"/>
              <a:t>title</a:t>
            </a:r>
            <a:r>
              <a:rPr lang="nl-NL"/>
              <a:t> </a:t>
            </a:r>
            <a:r>
              <a:rPr lang="nl-NL" err="1"/>
              <a:t>here</a:t>
            </a:r>
            <a:r>
              <a:rPr lang="nl-NL"/>
              <a:t>.</a:t>
            </a:r>
          </a:p>
        </p:txBody>
      </p:sp>
      <p:sp>
        <p:nvSpPr>
          <p:cNvPr id="7" name="Text Placeholder 2">
            <a:extLst>
              <a:ext uri="{FF2B5EF4-FFF2-40B4-BE49-F238E27FC236}">
                <a16:creationId xmlns:a16="http://schemas.microsoft.com/office/drawing/2014/main" id="{6451FFA2-9FFC-08C5-7CBB-B342D4379C55}"/>
              </a:ext>
            </a:extLst>
          </p:cNvPr>
          <p:cNvSpPr>
            <a:spLocks noGrp="1"/>
          </p:cNvSpPr>
          <p:nvPr>
            <p:ph type="body" sz="quarter" idx="10" hasCustomPrompt="1"/>
          </p:nvPr>
        </p:nvSpPr>
        <p:spPr>
          <a:xfrm>
            <a:off x="758826" y="5408997"/>
            <a:ext cx="4727574" cy="932809"/>
          </a:xfrm>
        </p:spPr>
        <p:txBody>
          <a:bodyPr lIns="0" tIns="0" rIns="0" bIns="0">
            <a:noAutofit/>
          </a:bodyPr>
          <a:lstStyle>
            <a:lvl1pPr>
              <a:lnSpc>
                <a:spcPct val="100000"/>
              </a:lnSpc>
              <a:spcBef>
                <a:spcPts val="0"/>
              </a:spcBef>
              <a:defRPr b="1">
                <a:solidFill>
                  <a:schemeClr val="bg1"/>
                </a:solidFill>
              </a:defRPr>
            </a:lvl1pPr>
          </a:lstStyle>
          <a:p>
            <a:pPr lvl="0"/>
            <a:r>
              <a:rPr lang="en-GB"/>
              <a:t>Divider subhead here</a:t>
            </a:r>
            <a:endParaRPr lang="en-US"/>
          </a:p>
        </p:txBody>
      </p:sp>
      <p:pic>
        <p:nvPicPr>
          <p:cNvPr id="8" name="Picture 7">
            <a:extLst>
              <a:ext uri="{FF2B5EF4-FFF2-40B4-BE49-F238E27FC236}">
                <a16:creationId xmlns:a16="http://schemas.microsoft.com/office/drawing/2014/main" id="{0A0C960A-DB89-A9C8-B438-B80EEF175E4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a:effectLst>
            <a:outerShdw blurRad="252805" sx="102000" sy="102000" algn="ctr" rotWithShape="0">
              <a:prstClr val="black">
                <a:alpha val="54771"/>
              </a:prstClr>
            </a:outerShdw>
          </a:effectLst>
        </p:spPr>
      </p:pic>
    </p:spTree>
    <p:extLst>
      <p:ext uri="{BB962C8B-B14F-4D97-AF65-F5344CB8AC3E}">
        <p14:creationId xmlns:p14="http://schemas.microsoft.com/office/powerpoint/2010/main" val="88529544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2 Jade no imag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26D3B97E-E395-AAB2-3A19-0DC2F5887B28}"/>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37" name="Tijdelijke aanduiding voor titel 14">
            <a:extLst>
              <a:ext uri="{FF2B5EF4-FFF2-40B4-BE49-F238E27FC236}">
                <a16:creationId xmlns:a16="http://schemas.microsoft.com/office/drawing/2014/main" id="{B8644655-1AC4-EE42-A560-7CB09F16F950}"/>
              </a:ext>
            </a:extLst>
          </p:cNvPr>
          <p:cNvSpPr>
            <a:spLocks noGrp="1"/>
          </p:cNvSpPr>
          <p:nvPr>
            <p:ph type="title" hasCustomPrompt="1"/>
          </p:nvPr>
        </p:nvSpPr>
        <p:spPr>
          <a:xfrm>
            <a:off x="758826" y="2374490"/>
            <a:ext cx="5181600" cy="2790613"/>
          </a:xfrm>
          <a:prstGeom prst="rect">
            <a:avLst/>
          </a:prstGeom>
        </p:spPr>
        <p:txBody>
          <a:bodyPr vert="horz" lIns="0" tIns="0" rIns="0" bIns="0" rtlCol="0" anchor="b">
            <a:noAutofit/>
          </a:bodyPr>
          <a:lstStyle>
            <a:lvl1pPr>
              <a:defRPr sz="4000">
                <a:solidFill>
                  <a:schemeClr val="bg1"/>
                </a:solidFill>
              </a:defRPr>
            </a:lvl1pPr>
          </a:lstStyle>
          <a:p>
            <a:r>
              <a:rPr lang="nl-NL" err="1"/>
              <a:t>Insert</a:t>
            </a:r>
            <a:r>
              <a:rPr lang="nl-NL"/>
              <a:t> </a:t>
            </a:r>
            <a:r>
              <a:rPr lang="nl-NL" err="1"/>
              <a:t>divider</a:t>
            </a:r>
            <a:r>
              <a:rPr lang="nl-NL"/>
              <a:t> </a:t>
            </a:r>
            <a:br>
              <a:rPr lang="nl-NL"/>
            </a:br>
            <a:r>
              <a:rPr lang="nl-NL" err="1"/>
              <a:t>title</a:t>
            </a:r>
            <a:r>
              <a:rPr lang="nl-NL"/>
              <a:t> </a:t>
            </a:r>
            <a:r>
              <a:rPr lang="nl-NL" err="1"/>
              <a:t>here</a:t>
            </a:r>
            <a:r>
              <a:rPr lang="nl-NL"/>
              <a:t>.</a:t>
            </a:r>
          </a:p>
        </p:txBody>
      </p:sp>
      <p:sp>
        <p:nvSpPr>
          <p:cNvPr id="7" name="Text Placeholder 2">
            <a:extLst>
              <a:ext uri="{FF2B5EF4-FFF2-40B4-BE49-F238E27FC236}">
                <a16:creationId xmlns:a16="http://schemas.microsoft.com/office/drawing/2014/main" id="{6451FFA2-9FFC-08C5-7CBB-B342D4379C55}"/>
              </a:ext>
            </a:extLst>
          </p:cNvPr>
          <p:cNvSpPr>
            <a:spLocks noGrp="1"/>
          </p:cNvSpPr>
          <p:nvPr>
            <p:ph type="body" sz="quarter" idx="10" hasCustomPrompt="1"/>
          </p:nvPr>
        </p:nvSpPr>
        <p:spPr>
          <a:xfrm>
            <a:off x="758826" y="5408997"/>
            <a:ext cx="4727574" cy="932809"/>
          </a:xfrm>
        </p:spPr>
        <p:txBody>
          <a:bodyPr lIns="0" tIns="0" rIns="0" bIns="0">
            <a:noAutofit/>
          </a:bodyPr>
          <a:lstStyle>
            <a:lvl1pPr>
              <a:lnSpc>
                <a:spcPct val="100000"/>
              </a:lnSpc>
              <a:spcBef>
                <a:spcPts val="0"/>
              </a:spcBef>
              <a:defRPr b="1">
                <a:solidFill>
                  <a:schemeClr val="bg1"/>
                </a:solidFill>
              </a:defRPr>
            </a:lvl1pPr>
          </a:lstStyle>
          <a:p>
            <a:pPr lvl="0"/>
            <a:r>
              <a:rPr lang="en-GB"/>
              <a:t>Divider subhead here</a:t>
            </a:r>
            <a:endParaRPr lang="en-US"/>
          </a:p>
        </p:txBody>
      </p:sp>
      <p:pic>
        <p:nvPicPr>
          <p:cNvPr id="8" name="Picture 7">
            <a:extLst>
              <a:ext uri="{FF2B5EF4-FFF2-40B4-BE49-F238E27FC236}">
                <a16:creationId xmlns:a16="http://schemas.microsoft.com/office/drawing/2014/main" id="{0A0C960A-DB89-A9C8-B438-B80EEF175E4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a:effectLst>
            <a:outerShdw blurRad="252805" sx="102000" sy="102000" algn="ctr" rotWithShape="0">
              <a:prstClr val="black">
                <a:alpha val="54771"/>
              </a:prstClr>
            </a:outerShdw>
          </a:effectLst>
        </p:spPr>
      </p:pic>
    </p:spTree>
    <p:extLst>
      <p:ext uri="{BB962C8B-B14F-4D97-AF65-F5344CB8AC3E}">
        <p14:creationId xmlns:p14="http://schemas.microsoft.com/office/powerpoint/2010/main" val="28199748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2 Sk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D61FEF-70F8-2528-36D2-67819B70987E}"/>
              </a:ext>
            </a:extLst>
          </p:cNvPr>
          <p:cNvSpPr/>
          <p:nvPr/>
        </p:nvSpPr>
        <p:spPr>
          <a:xfrm>
            <a:off x="0" y="0"/>
            <a:ext cx="12192000" cy="6867812"/>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9" name="Picture 8">
            <a:extLst>
              <a:ext uri="{FF2B5EF4-FFF2-40B4-BE49-F238E27FC236}">
                <a16:creationId xmlns:a16="http://schemas.microsoft.com/office/drawing/2014/main" id="{A06427E0-B3F8-B0C4-39EE-711F9225A35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14" name="Freeform 13">
            <a:extLst>
              <a:ext uri="{FF2B5EF4-FFF2-40B4-BE49-F238E27FC236}">
                <a16:creationId xmlns:a16="http://schemas.microsoft.com/office/drawing/2014/main" id="{E28E5C85-333E-0CCC-B516-01823ED569EE}"/>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15" name="Tijdelijke aanduiding voor titel 14">
            <a:extLst>
              <a:ext uri="{FF2B5EF4-FFF2-40B4-BE49-F238E27FC236}">
                <a16:creationId xmlns:a16="http://schemas.microsoft.com/office/drawing/2014/main" id="{DE568BB9-024A-1194-262D-75CFFAE485B5}"/>
              </a:ext>
            </a:extLst>
          </p:cNvPr>
          <p:cNvSpPr>
            <a:spLocks noGrp="1"/>
          </p:cNvSpPr>
          <p:nvPr>
            <p:ph type="title" hasCustomPrompt="1"/>
          </p:nvPr>
        </p:nvSpPr>
        <p:spPr>
          <a:xfrm>
            <a:off x="758826" y="2374490"/>
            <a:ext cx="5181600" cy="2790613"/>
          </a:xfrm>
          <a:prstGeom prst="rect">
            <a:avLst/>
          </a:prstGeom>
        </p:spPr>
        <p:txBody>
          <a:bodyPr vert="horz" lIns="0" tIns="0" rIns="0" bIns="0" rtlCol="0" anchor="b">
            <a:noAutofit/>
          </a:bodyPr>
          <a:lstStyle>
            <a:lvl1pPr>
              <a:defRPr sz="4000">
                <a:solidFill>
                  <a:schemeClr val="bg1"/>
                </a:solidFill>
              </a:defRPr>
            </a:lvl1pPr>
          </a:lstStyle>
          <a:p>
            <a:r>
              <a:rPr lang="nl-NL" err="1"/>
              <a:t>Insert</a:t>
            </a:r>
            <a:r>
              <a:rPr lang="nl-NL"/>
              <a:t> </a:t>
            </a:r>
            <a:r>
              <a:rPr lang="nl-NL" err="1"/>
              <a:t>divider</a:t>
            </a:r>
            <a:r>
              <a:rPr lang="nl-NL"/>
              <a:t> </a:t>
            </a:r>
            <a:br>
              <a:rPr lang="nl-NL"/>
            </a:br>
            <a:r>
              <a:rPr lang="nl-NL" err="1"/>
              <a:t>title</a:t>
            </a:r>
            <a:r>
              <a:rPr lang="nl-NL"/>
              <a:t> </a:t>
            </a:r>
            <a:r>
              <a:rPr lang="nl-NL" err="1"/>
              <a:t>here</a:t>
            </a:r>
            <a:r>
              <a:rPr lang="nl-NL"/>
              <a:t>.</a:t>
            </a:r>
          </a:p>
        </p:txBody>
      </p:sp>
      <p:sp>
        <p:nvSpPr>
          <p:cNvPr id="16" name="Text Placeholder 2">
            <a:extLst>
              <a:ext uri="{FF2B5EF4-FFF2-40B4-BE49-F238E27FC236}">
                <a16:creationId xmlns:a16="http://schemas.microsoft.com/office/drawing/2014/main" id="{A4D98830-7177-5085-FA1E-1385E8CD5323}"/>
              </a:ext>
            </a:extLst>
          </p:cNvPr>
          <p:cNvSpPr>
            <a:spLocks noGrp="1"/>
          </p:cNvSpPr>
          <p:nvPr>
            <p:ph type="body" sz="quarter" idx="10" hasCustomPrompt="1"/>
          </p:nvPr>
        </p:nvSpPr>
        <p:spPr>
          <a:xfrm>
            <a:off x="758826" y="5408997"/>
            <a:ext cx="4727574" cy="932809"/>
          </a:xfrm>
        </p:spPr>
        <p:txBody>
          <a:bodyPr lIns="0" tIns="0" rIns="0" bIns="0">
            <a:noAutofit/>
          </a:bodyPr>
          <a:lstStyle>
            <a:lvl1pPr>
              <a:lnSpc>
                <a:spcPct val="100000"/>
              </a:lnSpc>
              <a:spcBef>
                <a:spcPts val="0"/>
              </a:spcBef>
              <a:defRPr b="1">
                <a:solidFill>
                  <a:schemeClr val="bg1"/>
                </a:solidFill>
              </a:defRPr>
            </a:lvl1pPr>
          </a:lstStyle>
          <a:p>
            <a:pPr lvl="0"/>
            <a:r>
              <a:rPr lang="en-GB"/>
              <a:t>Divider subhead here</a:t>
            </a:r>
            <a:endParaRPr lang="en-US"/>
          </a:p>
        </p:txBody>
      </p:sp>
    </p:spTree>
    <p:extLst>
      <p:ext uri="{BB962C8B-B14F-4D97-AF65-F5344CB8AC3E}">
        <p14:creationId xmlns:p14="http://schemas.microsoft.com/office/powerpoint/2010/main" val="26700846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sign, clipart&#10;&#10;Description automatically generated">
            <a:extLst>
              <a:ext uri="{FF2B5EF4-FFF2-40B4-BE49-F238E27FC236}">
                <a16:creationId xmlns:a16="http://schemas.microsoft.com/office/drawing/2014/main" id="{CE2DB430-058D-EFD4-0BF0-11DEAAD10F83}"/>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9902825" y="259200"/>
            <a:ext cx="1524000" cy="609441"/>
          </a:xfrm>
          <a:prstGeom prst="rect">
            <a:avLst/>
          </a:prstGeom>
        </p:spPr>
      </p:pic>
      <p:sp>
        <p:nvSpPr>
          <p:cNvPr id="6" name="Tijdelijke aanduiding voor dianummer 5">
            <a:extLst>
              <a:ext uri="{FF2B5EF4-FFF2-40B4-BE49-F238E27FC236}">
                <a16:creationId xmlns:a16="http://schemas.microsoft.com/office/drawing/2014/main" id="{689BBDB4-CFB7-5E40-8480-EE106CCF218B}"/>
              </a:ext>
            </a:extLst>
          </p:cNvPr>
          <p:cNvSpPr>
            <a:spLocks noGrp="1"/>
          </p:cNvSpPr>
          <p:nvPr>
            <p:ph type="sldNum" sz="quarter" idx="4"/>
          </p:nvPr>
        </p:nvSpPr>
        <p:spPr>
          <a:xfrm>
            <a:off x="4419600" y="6219824"/>
            <a:ext cx="3352800" cy="638175"/>
          </a:xfrm>
          <a:prstGeom prst="rect">
            <a:avLst/>
          </a:prstGeom>
        </p:spPr>
        <p:txBody>
          <a:bodyPr vert="horz" lIns="0" tIns="0" rIns="0" bIns="0" rtlCol="0" anchor="ctr"/>
          <a:lstStyle>
            <a:lvl1pPr algn="ctr">
              <a:defRPr sz="1000" b="0" i="0">
                <a:solidFill>
                  <a:schemeClr val="tx1"/>
                </a:solidFill>
                <a:latin typeface="Arial" panose="020B0604020202020204" pitchFamily="34" charset="0"/>
                <a:cs typeface="Arial" panose="020B0604020202020204" pitchFamily="34" charset="0"/>
              </a:defRPr>
            </a:lvl1pPr>
          </a:lstStyle>
          <a:p>
            <a:fld id="{86E30FE6-3C2E-AA4D-9AE2-6CF840BA8B1D}" type="slidenum">
              <a:rPr lang="en-GB" smtClean="0"/>
              <a:t>‹#›</a:t>
            </a:fld>
            <a:endParaRPr lang="en-GB"/>
          </a:p>
        </p:txBody>
      </p:sp>
      <p:sp>
        <p:nvSpPr>
          <p:cNvPr id="15" name="Tijdelijke aanduiding voor titel 14">
            <a:extLst>
              <a:ext uri="{FF2B5EF4-FFF2-40B4-BE49-F238E27FC236}">
                <a16:creationId xmlns:a16="http://schemas.microsoft.com/office/drawing/2014/main" id="{B9A078AE-BA61-6E45-A00D-9099A9A293F4}"/>
              </a:ext>
            </a:extLst>
          </p:cNvPr>
          <p:cNvSpPr>
            <a:spLocks noGrp="1"/>
          </p:cNvSpPr>
          <p:nvPr>
            <p:ph type="title"/>
          </p:nvPr>
        </p:nvSpPr>
        <p:spPr>
          <a:xfrm>
            <a:off x="758825" y="1"/>
            <a:ext cx="7013575" cy="952500"/>
          </a:xfrm>
          <a:prstGeom prst="rect">
            <a:avLst/>
          </a:prstGeom>
        </p:spPr>
        <p:txBody>
          <a:bodyPr vert="horz" lIns="0" tIns="0" rIns="0" bIns="0" rtlCol="0" anchor="ctr">
            <a:normAutofit/>
          </a:bodyPr>
          <a:lstStyle/>
          <a:p>
            <a:r>
              <a:rPr lang="nl-NL"/>
              <a:t>Click </a:t>
            </a:r>
            <a:r>
              <a:rPr lang="nl-NL" err="1"/>
              <a:t>here</a:t>
            </a:r>
            <a:r>
              <a:rPr lang="nl-NL"/>
              <a:t> </a:t>
            </a:r>
            <a:r>
              <a:rPr lang="nl-NL" err="1"/>
              <a:t>to</a:t>
            </a:r>
            <a:r>
              <a:rPr lang="nl-NL"/>
              <a:t> change </a:t>
            </a:r>
            <a:r>
              <a:rPr lang="nl-NL" err="1"/>
              <a:t>the</a:t>
            </a:r>
            <a:r>
              <a:rPr lang="nl-NL"/>
              <a:t> </a:t>
            </a:r>
            <a:r>
              <a:rPr lang="nl-NL" err="1"/>
              <a:t>style</a:t>
            </a:r>
            <a:endParaRPr lang="nl-NL"/>
          </a:p>
        </p:txBody>
      </p:sp>
      <p:sp>
        <p:nvSpPr>
          <p:cNvPr id="3" name="Text Placeholder 2">
            <a:extLst>
              <a:ext uri="{FF2B5EF4-FFF2-40B4-BE49-F238E27FC236}">
                <a16:creationId xmlns:a16="http://schemas.microsoft.com/office/drawing/2014/main" id="{543DD498-EA80-5042-A1CD-7884B7358A39}"/>
              </a:ext>
            </a:extLst>
          </p:cNvPr>
          <p:cNvSpPr>
            <a:spLocks noGrp="1"/>
          </p:cNvSpPr>
          <p:nvPr>
            <p:ph type="body" idx="1"/>
          </p:nvPr>
        </p:nvSpPr>
        <p:spPr>
          <a:xfrm>
            <a:off x="758825" y="1397891"/>
            <a:ext cx="10515600" cy="4351338"/>
          </a:xfrm>
          <a:prstGeom prst="rect">
            <a:avLst/>
          </a:prstGeom>
        </p:spPr>
        <p:txBody>
          <a:bodyPr vert="horz" lIns="0" tIns="0" rIns="0" bIns="0" rtlCol="0">
            <a:normAutofit/>
          </a:bodyPr>
          <a:lstStyle/>
          <a:p>
            <a:pPr lvl="0"/>
            <a:endParaRPr lang="en-BE"/>
          </a:p>
        </p:txBody>
      </p:sp>
    </p:spTree>
    <p:extLst>
      <p:ext uri="{BB962C8B-B14F-4D97-AF65-F5344CB8AC3E}">
        <p14:creationId xmlns:p14="http://schemas.microsoft.com/office/powerpoint/2010/main" val="3309003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25" r:id="rId15"/>
    <p:sldLayoutId id="2147483676" r:id="rId16"/>
    <p:sldLayoutId id="2147483677" r:id="rId17"/>
    <p:sldLayoutId id="2147483678" r:id="rId18"/>
    <p:sldLayoutId id="2147483679"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4" r:id="rId51"/>
    <p:sldLayoutId id="2147483715" r:id="rId52"/>
    <p:sldLayoutId id="2147483721" r:id="rId53"/>
    <p:sldLayoutId id="2147483722" r:id="rId54"/>
    <p:sldLayoutId id="2147483723" r:id="rId55"/>
    <p:sldLayoutId id="2147483726" r:id="rId56"/>
  </p:sldLayoutIdLst>
  <p:txStyles>
    <p:titleStyle>
      <a:lvl1pPr algn="l" defTabSz="914400" rtl="0" eaLnBrk="1" latinLnBrk="0" hangingPunct="1">
        <a:lnSpc>
          <a:spcPct val="90000"/>
        </a:lnSpc>
        <a:spcBef>
          <a:spcPct val="0"/>
        </a:spcBef>
        <a:buNone/>
        <a:defRPr sz="2400" b="1" i="0"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500"/>
        </a:spcAft>
        <a:buClr>
          <a:schemeClr val="tx1"/>
        </a:buClr>
        <a:buFont typeface="Arial" panose="020B0604020202020204" pitchFamily="34" charset="0"/>
        <a:buNone/>
        <a:defRPr sz="1800" b="0" i="0" kern="1200">
          <a:solidFill>
            <a:schemeClr val="tx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orient="horz" pos="600">
          <p15:clr>
            <a:srgbClr val="F26B43"/>
          </p15:clr>
        </p15:guide>
        <p15:guide id="17" pos="478">
          <p15:clr>
            <a:srgbClr val="F26B43"/>
          </p15:clr>
        </p15:guide>
        <p15:guide id="18" pos="1437">
          <p15:clr>
            <a:srgbClr val="F26B43"/>
          </p15:clr>
        </p15:guide>
        <p15:guide id="19" pos="1632">
          <p15:clr>
            <a:srgbClr val="F26B43"/>
          </p15:clr>
        </p15:guide>
        <p15:guide id="20" pos="2590">
          <p15:clr>
            <a:srgbClr val="F26B43"/>
          </p15:clr>
        </p15:guide>
        <p15:guide id="21" pos="2784">
          <p15:clr>
            <a:srgbClr val="F26B43"/>
          </p15:clr>
        </p15:guide>
        <p15:guide id="22" pos="3742">
          <p15:clr>
            <a:srgbClr val="F26B43"/>
          </p15:clr>
        </p15:guide>
        <p15:guide id="23" pos="3934">
          <p15:clr>
            <a:srgbClr val="F26B43"/>
          </p15:clr>
        </p15:guide>
        <p15:guide id="24" pos="4896">
          <p15:clr>
            <a:srgbClr val="F26B43"/>
          </p15:clr>
        </p15:guide>
        <p15:guide id="25" pos="5088">
          <p15:clr>
            <a:srgbClr val="F26B43"/>
          </p15:clr>
        </p15:guide>
        <p15:guide id="26" pos="6048">
          <p15:clr>
            <a:srgbClr val="F26B43"/>
          </p15:clr>
        </p15:guide>
        <p15:guide id="27" pos="6238">
          <p15:clr>
            <a:srgbClr val="F26B43"/>
          </p15:clr>
        </p15:guide>
        <p15:guide id="28" pos="7198">
          <p15:clr>
            <a:srgbClr val="F26B43"/>
          </p15:clr>
        </p15:guide>
        <p15:guide id="29" orient="horz" pos="3918">
          <p15:clr>
            <a:srgbClr val="F26B43"/>
          </p15:clr>
        </p15:guide>
        <p15:guide id="30" orient="horz" pos="215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32.jpeg"/><Relationship Id="rId11" Type="http://schemas.openxmlformats.org/officeDocument/2006/relationships/image" Target="../media/image37.sv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2.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hyperlink" Target="https://plasticseurope.org/wp-content/uploads/2024/09/2310838_RoadmapCopyChange_110924.pdf" TargetMode="Externa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7477-4565-1761-EE71-992F063B9279}"/>
            </a:ext>
          </a:extLst>
        </p:cNvPr>
        <p:cNvGrpSpPr/>
        <p:nvPr/>
      </p:nvGrpSpPr>
      <p:grpSpPr>
        <a:xfrm>
          <a:off x="0" y="0"/>
          <a:ext cx="0" cy="0"/>
          <a:chOff x="0" y="0"/>
          <a:chExt cx="0" cy="0"/>
        </a:xfrm>
      </p:grpSpPr>
      <p:pic>
        <p:nvPicPr>
          <p:cNvPr id="35" name="Grafik 34" descr="Ein Bild, das Kinderkunst, Kunst enthält.&#10;&#10;KI-generierte Inhalte können fehlerhaft sein.">
            <a:extLst>
              <a:ext uri="{FF2B5EF4-FFF2-40B4-BE49-F238E27FC236}">
                <a16:creationId xmlns:a16="http://schemas.microsoft.com/office/drawing/2014/main" id="{860D75AA-E4D2-5503-E803-32C4F4A5E01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0"/>
            <a:ext cx="5649874" cy="3889085"/>
          </a:xfrm>
          <a:prstGeom prst="rect">
            <a:avLst/>
          </a:prstGeom>
        </p:spPr>
      </p:pic>
      <p:pic>
        <p:nvPicPr>
          <p:cNvPr id="18" name="Grafik 17" descr="Ein Bild, das Kinderkunst, Kunst enthält.&#10;&#10;KI-generierte Inhalte können fehlerhaft sein.">
            <a:extLst>
              <a:ext uri="{FF2B5EF4-FFF2-40B4-BE49-F238E27FC236}">
                <a16:creationId xmlns:a16="http://schemas.microsoft.com/office/drawing/2014/main" id="{23A37A23-D2D6-51E4-F3AC-44CCC73A3F16}"/>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rot="16200000">
            <a:off x="-1031867" y="2051389"/>
            <a:ext cx="5861627" cy="3751592"/>
          </a:xfrm>
          <a:prstGeom prst="rect">
            <a:avLst/>
          </a:prstGeom>
        </p:spPr>
      </p:pic>
      <p:pic>
        <p:nvPicPr>
          <p:cNvPr id="31" name="Grafik 30" descr="Ein Bild, das Kinderkunst, Kunst enthält.&#10;&#10;KI-generierte Inhalte können fehlerhaft sein.">
            <a:extLst>
              <a:ext uri="{FF2B5EF4-FFF2-40B4-BE49-F238E27FC236}">
                <a16:creationId xmlns:a16="http://schemas.microsoft.com/office/drawing/2014/main" id="{AD158B22-A0DB-72BA-1848-DE144938D0D7}"/>
              </a:ext>
            </a:extLst>
          </p:cNvPr>
          <p:cNvPicPr>
            <a:picLocks noChangeAspect="1"/>
          </p:cNvPicPr>
          <p:nvPr/>
        </p:nvPicPr>
        <p:blipFill>
          <a:blip r:embed="rId5" cstate="screen">
            <a:extLst>
              <a:ext uri="{28A0092B-C50C-407E-A947-70E740481C1C}">
                <a14:useLocalDpi xmlns:a14="http://schemas.microsoft.com/office/drawing/2010/main" val="0"/>
              </a:ext>
            </a:extLst>
          </a:blip>
          <a:srcRect t="-1138" r="-136"/>
          <a:stretch>
            <a:fillRect/>
          </a:stretch>
        </p:blipFill>
        <p:spPr>
          <a:xfrm rot="5400000">
            <a:off x="8717870" y="3441747"/>
            <a:ext cx="5206908" cy="1625600"/>
          </a:xfrm>
          <a:prstGeom prst="rect">
            <a:avLst/>
          </a:prstGeom>
        </p:spPr>
      </p:pic>
      <p:sp>
        <p:nvSpPr>
          <p:cNvPr id="5" name="Rechteck 4">
            <a:extLst>
              <a:ext uri="{FF2B5EF4-FFF2-40B4-BE49-F238E27FC236}">
                <a16:creationId xmlns:a16="http://schemas.microsoft.com/office/drawing/2014/main" id="{CA4CEFFE-1F47-7831-2A96-FBD75E379B2F}"/>
              </a:ext>
            </a:extLst>
          </p:cNvPr>
          <p:cNvSpPr/>
          <p:nvPr/>
        </p:nvSpPr>
        <p:spPr>
          <a:xfrm>
            <a:off x="9677400" y="0"/>
            <a:ext cx="2133600"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Ellipse 11">
            <a:extLst>
              <a:ext uri="{FF2B5EF4-FFF2-40B4-BE49-F238E27FC236}">
                <a16:creationId xmlns:a16="http://schemas.microsoft.com/office/drawing/2014/main" id="{8E099DA1-17EC-9800-B225-8BD8AACF1804}"/>
              </a:ext>
            </a:extLst>
          </p:cNvPr>
          <p:cNvSpPr/>
          <p:nvPr/>
        </p:nvSpPr>
        <p:spPr>
          <a:xfrm>
            <a:off x="5249705" y="1612382"/>
            <a:ext cx="1192666" cy="1192666"/>
          </a:xfrm>
          <a:prstGeom prst="ellipse">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3DB6C48C-434B-D0D2-C2E9-BBC669BBAC5B}"/>
              </a:ext>
            </a:extLst>
          </p:cNvPr>
          <p:cNvSpPr>
            <a:spLocks noGrp="1"/>
          </p:cNvSpPr>
          <p:nvPr>
            <p:ph type="sldNum" sz="quarter" idx="4"/>
          </p:nvPr>
        </p:nvSpPr>
        <p:spPr/>
        <p:txBody>
          <a:bodyPr/>
          <a:lstStyle/>
          <a:p>
            <a:r>
              <a:rPr lang="en-US"/>
              <a:t>“Kick-Off Wednesday”, October 8</a:t>
            </a:r>
          </a:p>
        </p:txBody>
      </p:sp>
      <p:sp>
        <p:nvSpPr>
          <p:cNvPr id="20" name="Ellipse 19">
            <a:extLst>
              <a:ext uri="{FF2B5EF4-FFF2-40B4-BE49-F238E27FC236}">
                <a16:creationId xmlns:a16="http://schemas.microsoft.com/office/drawing/2014/main" id="{9ADF99AF-9D93-4CC8-82E5-EE4B0AF0D0A9}"/>
              </a:ext>
            </a:extLst>
          </p:cNvPr>
          <p:cNvSpPr/>
          <p:nvPr/>
        </p:nvSpPr>
        <p:spPr>
          <a:xfrm>
            <a:off x="2916749" y="1525594"/>
            <a:ext cx="1192666" cy="1192666"/>
          </a:xfrm>
          <a:prstGeom prst="ellipse">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2" name="Grafik 1" descr="Ein Bild, das Text, Grafiken, Schrift, Grafikdesign enthält.&#10;&#10;KI-generierte Inhalte können fehlerhaft sein.">
            <a:extLst>
              <a:ext uri="{FF2B5EF4-FFF2-40B4-BE49-F238E27FC236}">
                <a16:creationId xmlns:a16="http://schemas.microsoft.com/office/drawing/2014/main" id="{C83E391D-1083-F38E-80F4-91517F24C6C7}"/>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9956799" y="290387"/>
            <a:ext cx="1638300" cy="738313"/>
          </a:xfrm>
          <a:prstGeom prst="rect">
            <a:avLst/>
          </a:prstGeom>
        </p:spPr>
      </p:pic>
      <p:sp>
        <p:nvSpPr>
          <p:cNvPr id="32" name="Title 5">
            <a:extLst>
              <a:ext uri="{FF2B5EF4-FFF2-40B4-BE49-F238E27FC236}">
                <a16:creationId xmlns:a16="http://schemas.microsoft.com/office/drawing/2014/main" id="{1A048317-043A-55D1-922C-ACFED6E7F502}"/>
              </a:ext>
            </a:extLst>
          </p:cNvPr>
          <p:cNvSpPr txBox="1">
            <a:spLocks/>
          </p:cNvSpPr>
          <p:nvPr/>
        </p:nvSpPr>
        <p:spPr>
          <a:xfrm>
            <a:off x="1177480" y="4632710"/>
            <a:ext cx="9325194" cy="954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400" b="1" i="0" kern="1200">
                <a:solidFill>
                  <a:schemeClr val="tx1"/>
                </a:solidFill>
                <a:latin typeface="+mj-lt"/>
                <a:ea typeface="+mj-ea"/>
                <a:cs typeface="Arial" panose="020B0604020202020204" pitchFamily="34" charset="0"/>
              </a:defRPr>
            </a:lvl1pPr>
          </a:lstStyle>
          <a:p>
            <a:pPr algn="ctr"/>
            <a:r>
              <a:rPr lang="en-US" sz="3000"/>
              <a:t>Press Conference</a:t>
            </a:r>
            <a:br>
              <a:rPr lang="en-US" sz="2800"/>
            </a:br>
            <a:r>
              <a:rPr lang="en-US" b="0"/>
              <a:t>Plastics the Fast Facts 2025: </a:t>
            </a:r>
            <a:br>
              <a:rPr lang="en-US" b="0"/>
            </a:br>
            <a:r>
              <a:rPr lang="en-US" b="0"/>
              <a:t>Our industry in numbers</a:t>
            </a:r>
            <a:br>
              <a:rPr lang="en-US" b="0"/>
            </a:br>
            <a:r>
              <a:rPr lang="en-US" b="0" i="1"/>
              <a:t>13:00 – 14:00 CET</a:t>
            </a:r>
            <a:endParaRPr lang="en-GB" b="0" i="1"/>
          </a:p>
        </p:txBody>
      </p:sp>
      <p:pic>
        <p:nvPicPr>
          <p:cNvPr id="36" name="Grafik 35" descr="Ein Bild, das Kinderkunst, Kunst enthält.&#10;&#10;KI-generierte Inhalte können fehlerhaft sein.">
            <a:extLst>
              <a:ext uri="{FF2B5EF4-FFF2-40B4-BE49-F238E27FC236}">
                <a16:creationId xmlns:a16="http://schemas.microsoft.com/office/drawing/2014/main" id="{B5EEBA6A-123C-C381-F71D-2F38BD629F60}"/>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5210971" y="0"/>
            <a:ext cx="3929455" cy="706705"/>
          </a:xfrm>
          <a:prstGeom prst="rect">
            <a:avLst/>
          </a:prstGeom>
        </p:spPr>
      </p:pic>
      <p:sp>
        <p:nvSpPr>
          <p:cNvPr id="34" name="Freihandform: Form 33">
            <a:extLst>
              <a:ext uri="{FF2B5EF4-FFF2-40B4-BE49-F238E27FC236}">
                <a16:creationId xmlns:a16="http://schemas.microsoft.com/office/drawing/2014/main" id="{C7B4DEF9-A341-BB39-D19F-B76334955495}"/>
              </a:ext>
            </a:extLst>
          </p:cNvPr>
          <p:cNvSpPr/>
          <p:nvPr/>
        </p:nvSpPr>
        <p:spPr>
          <a:xfrm>
            <a:off x="4730850" y="2947447"/>
            <a:ext cx="1955191" cy="490715"/>
          </a:xfrm>
          <a:custGeom>
            <a:avLst/>
            <a:gdLst>
              <a:gd name="connsiteX0" fmla="*/ 0 w 2868750"/>
              <a:gd name="connsiteY0" fmla="*/ 0 h 720000"/>
              <a:gd name="connsiteX1" fmla="*/ 2868750 w 2868750"/>
              <a:gd name="connsiteY1" fmla="*/ 0 h 720000"/>
              <a:gd name="connsiteX2" fmla="*/ 2868750 w 2868750"/>
              <a:gd name="connsiteY2" fmla="*/ 720000 h 720000"/>
              <a:gd name="connsiteX3" fmla="*/ 0 w 2868750"/>
              <a:gd name="connsiteY3" fmla="*/ 720000 h 720000"/>
              <a:gd name="connsiteX4" fmla="*/ 0 w 286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750" h="720000">
                <a:moveTo>
                  <a:pt x="0" y="0"/>
                </a:moveTo>
                <a:lnTo>
                  <a:pt x="2868750" y="0"/>
                </a:lnTo>
                <a:lnTo>
                  <a:pt x="286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1600" b="1" i="0" kern="1200" cap="none">
                <a:solidFill>
                  <a:schemeClr val="tx2"/>
                </a:solidFill>
                <a:latin typeface="Arial" panose="020B0604020202020204" pitchFamily="34" charset="0"/>
                <a:ea typeface="Microsoft Sans Serif"/>
                <a:cs typeface="Arial" panose="020B0604020202020204" pitchFamily="34" charset="0"/>
              </a:rPr>
              <a:t>Virginia</a:t>
            </a:r>
            <a:br>
              <a:rPr lang="en-GB" sz="1600" b="1" i="0" kern="1200" cap="none">
                <a:solidFill>
                  <a:schemeClr val="tx2"/>
                </a:solidFill>
                <a:latin typeface="Arial" panose="020B0604020202020204" pitchFamily="34" charset="0"/>
                <a:ea typeface="Microsoft Sans Serif"/>
                <a:cs typeface="Arial" panose="020B0604020202020204" pitchFamily="34" charset="0"/>
              </a:rPr>
            </a:br>
            <a:r>
              <a:rPr lang="en-GB" sz="1600" b="1" i="0" kern="1200" cap="none">
                <a:solidFill>
                  <a:schemeClr val="tx2"/>
                </a:solidFill>
                <a:latin typeface="Arial" panose="020B0604020202020204" pitchFamily="34" charset="0"/>
                <a:ea typeface="Microsoft Sans Serif"/>
                <a:cs typeface="Arial" panose="020B0604020202020204" pitchFamily="34" charset="0"/>
              </a:rPr>
              <a:t>Janssens</a:t>
            </a:r>
          </a:p>
          <a:p>
            <a:pPr marL="0" lvl="0" indent="0" algn="ctr" defTabSz="889000">
              <a:lnSpc>
                <a:spcPct val="100000"/>
              </a:lnSpc>
              <a:spcBef>
                <a:spcPct val="0"/>
              </a:spcBef>
              <a:spcAft>
                <a:spcPct val="35000"/>
              </a:spcAft>
              <a:buNone/>
              <a:defRPr cap="all"/>
            </a:pPr>
            <a:r>
              <a:rPr lang="en-US" sz="1400" b="0" i="1" kern="1200" cap="none">
                <a:solidFill>
                  <a:schemeClr val="tx1"/>
                </a:solidFill>
                <a:latin typeface="Arial" panose="020B0604020202020204" pitchFamily="34" charset="0"/>
                <a:ea typeface="Microsoft Sans Serif"/>
                <a:cs typeface="Arial" panose="020B0604020202020204" pitchFamily="34" charset="0"/>
              </a:rPr>
              <a:t>Managing Director, Plastics Europe</a:t>
            </a:r>
          </a:p>
        </p:txBody>
      </p:sp>
      <p:sp>
        <p:nvSpPr>
          <p:cNvPr id="37" name="Freihandform: Form 36">
            <a:extLst>
              <a:ext uri="{FF2B5EF4-FFF2-40B4-BE49-F238E27FC236}">
                <a16:creationId xmlns:a16="http://schemas.microsoft.com/office/drawing/2014/main" id="{63606809-5C74-E6FF-F2A1-19B1E400E013}"/>
              </a:ext>
            </a:extLst>
          </p:cNvPr>
          <p:cNvSpPr/>
          <p:nvPr/>
        </p:nvSpPr>
        <p:spPr>
          <a:xfrm>
            <a:off x="2501526" y="2950154"/>
            <a:ext cx="2050441" cy="862190"/>
          </a:xfrm>
          <a:custGeom>
            <a:avLst/>
            <a:gdLst>
              <a:gd name="connsiteX0" fmla="*/ 0 w 2868750"/>
              <a:gd name="connsiteY0" fmla="*/ 0 h 720000"/>
              <a:gd name="connsiteX1" fmla="*/ 2868750 w 2868750"/>
              <a:gd name="connsiteY1" fmla="*/ 0 h 720000"/>
              <a:gd name="connsiteX2" fmla="*/ 2868750 w 2868750"/>
              <a:gd name="connsiteY2" fmla="*/ 720000 h 720000"/>
              <a:gd name="connsiteX3" fmla="*/ 0 w 2868750"/>
              <a:gd name="connsiteY3" fmla="*/ 720000 h 720000"/>
              <a:gd name="connsiteX4" fmla="*/ 0 w 286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750" h="720000">
                <a:moveTo>
                  <a:pt x="0" y="0"/>
                </a:moveTo>
                <a:lnTo>
                  <a:pt x="2868750" y="0"/>
                </a:lnTo>
                <a:lnTo>
                  <a:pt x="286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1600" b="1" i="0" kern="1200" cap="none">
                <a:solidFill>
                  <a:schemeClr val="tx2"/>
                </a:solidFill>
                <a:latin typeface="Arial" panose="020B0604020202020204" pitchFamily="34" charset="0"/>
                <a:ea typeface="Microsoft Sans Serif"/>
                <a:cs typeface="Arial" panose="020B0604020202020204" pitchFamily="34" charset="0"/>
              </a:rPr>
              <a:t>Sylvie </a:t>
            </a:r>
            <a:br>
              <a:rPr lang="en-GB" sz="1600" b="1" i="0" kern="1200" cap="none">
                <a:solidFill>
                  <a:schemeClr val="tx2"/>
                </a:solidFill>
                <a:latin typeface="Arial" panose="020B0604020202020204" pitchFamily="34" charset="0"/>
                <a:ea typeface="Microsoft Sans Serif"/>
                <a:cs typeface="Arial" panose="020B0604020202020204" pitchFamily="34" charset="0"/>
              </a:rPr>
            </a:br>
            <a:r>
              <a:rPr lang="en-GB" sz="1600" b="1" i="0" kern="1200" cap="none">
                <a:solidFill>
                  <a:schemeClr val="tx2"/>
                </a:solidFill>
                <a:latin typeface="Arial" panose="020B0604020202020204" pitchFamily="34" charset="0"/>
                <a:ea typeface="Microsoft Sans Serif"/>
                <a:cs typeface="Arial" panose="020B0604020202020204" pitchFamily="34" charset="0"/>
              </a:rPr>
              <a:t>Aitken</a:t>
            </a:r>
            <a:endParaRPr lang="en-US" sz="1400">
              <a:solidFill>
                <a:schemeClr val="tx1"/>
              </a:solidFill>
              <a:latin typeface="Arial" panose="020B0604020202020204" pitchFamily="34" charset="0"/>
              <a:ea typeface="Microsoft Sans Serif"/>
              <a:cs typeface="Arial" panose="020B0604020202020204" pitchFamily="34" charset="0"/>
            </a:endParaRPr>
          </a:p>
          <a:p>
            <a:pPr marL="0" lvl="0" indent="0" algn="ctr" defTabSz="889000">
              <a:lnSpc>
                <a:spcPct val="100000"/>
              </a:lnSpc>
              <a:spcBef>
                <a:spcPct val="0"/>
              </a:spcBef>
              <a:spcAft>
                <a:spcPct val="35000"/>
              </a:spcAft>
              <a:buNone/>
              <a:defRPr cap="all"/>
            </a:pPr>
            <a:r>
              <a:rPr lang="en-US" sz="1400" i="1" kern="1200" cap="none">
                <a:solidFill>
                  <a:schemeClr val="tx1"/>
                </a:solidFill>
                <a:latin typeface="Arial" panose="020B0604020202020204" pitchFamily="34" charset="0"/>
                <a:ea typeface="Microsoft Sans Serif"/>
                <a:cs typeface="Arial" panose="020B0604020202020204" pitchFamily="34" charset="0"/>
              </a:rPr>
              <a:t>Communications Director, Plastics Europe</a:t>
            </a:r>
            <a:endParaRPr lang="en-GB" sz="1600" i="1" kern="1200" cap="none">
              <a:solidFill>
                <a:schemeClr val="tx2"/>
              </a:solidFill>
              <a:latin typeface="Arial" panose="020B0604020202020204" pitchFamily="34" charset="0"/>
              <a:ea typeface="Microsoft Sans Serif"/>
              <a:cs typeface="Arial" panose="020B0604020202020204" pitchFamily="34" charset="0"/>
            </a:endParaRPr>
          </a:p>
        </p:txBody>
      </p:sp>
      <p:pic>
        <p:nvPicPr>
          <p:cNvPr id="3" name="Grafik 2">
            <a:extLst>
              <a:ext uri="{FF2B5EF4-FFF2-40B4-BE49-F238E27FC236}">
                <a16:creationId xmlns:a16="http://schemas.microsoft.com/office/drawing/2014/main" id="{8E81D148-2502-C23E-144D-4FC01B1FB432}"/>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2976019" y="1586305"/>
            <a:ext cx="1071244" cy="1071244"/>
          </a:xfrm>
          <a:prstGeom prst="rect">
            <a:avLst/>
          </a:prstGeom>
        </p:spPr>
      </p:pic>
      <p:pic>
        <p:nvPicPr>
          <p:cNvPr id="6" name="Grafik 5">
            <a:extLst>
              <a:ext uri="{FF2B5EF4-FFF2-40B4-BE49-F238E27FC236}">
                <a16:creationId xmlns:a16="http://schemas.microsoft.com/office/drawing/2014/main" id="{E244F0F0-EDF6-92D9-7998-D1EFD84ED119}"/>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5304455" y="1673093"/>
            <a:ext cx="1071244" cy="1071244"/>
          </a:xfrm>
          <a:prstGeom prst="rect">
            <a:avLst/>
          </a:prstGeom>
        </p:spPr>
      </p:pic>
      <p:sp>
        <p:nvSpPr>
          <p:cNvPr id="7" name="Ellipse 6">
            <a:extLst>
              <a:ext uri="{FF2B5EF4-FFF2-40B4-BE49-F238E27FC236}">
                <a16:creationId xmlns:a16="http://schemas.microsoft.com/office/drawing/2014/main" id="{F6CDED5D-D04C-E79C-3372-D51BD7E76B62}"/>
              </a:ext>
            </a:extLst>
          </p:cNvPr>
          <p:cNvSpPr/>
          <p:nvPr/>
        </p:nvSpPr>
        <p:spPr>
          <a:xfrm>
            <a:off x="7585195" y="1525594"/>
            <a:ext cx="1192666" cy="1192666"/>
          </a:xfrm>
          <a:prstGeom prst="ellipse">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hteck 7" descr="Group">
            <a:extLst>
              <a:ext uri="{FF2B5EF4-FFF2-40B4-BE49-F238E27FC236}">
                <a16:creationId xmlns:a16="http://schemas.microsoft.com/office/drawing/2014/main" id="{BE687CBE-21C4-7CCE-850C-A1E45A022DD2}"/>
              </a:ext>
            </a:extLst>
          </p:cNvPr>
          <p:cNvSpPr/>
          <p:nvPr/>
        </p:nvSpPr>
        <p:spPr>
          <a:xfrm>
            <a:off x="7839370" y="1807534"/>
            <a:ext cx="684317" cy="684317"/>
          </a:xfrm>
          <a:prstGeom prst="rect">
            <a:avLst/>
          </a:prstGeom>
          <a: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ihandform: Form 8">
            <a:extLst>
              <a:ext uri="{FF2B5EF4-FFF2-40B4-BE49-F238E27FC236}">
                <a16:creationId xmlns:a16="http://schemas.microsoft.com/office/drawing/2014/main" id="{374E4D1B-F482-72D6-87E0-9D69CDE77B89}"/>
              </a:ext>
            </a:extLst>
          </p:cNvPr>
          <p:cNvSpPr/>
          <p:nvPr/>
        </p:nvSpPr>
        <p:spPr>
          <a:xfrm>
            <a:off x="7200960" y="2921579"/>
            <a:ext cx="1955191" cy="490715"/>
          </a:xfrm>
          <a:custGeom>
            <a:avLst/>
            <a:gdLst>
              <a:gd name="connsiteX0" fmla="*/ 0 w 2868750"/>
              <a:gd name="connsiteY0" fmla="*/ 0 h 720000"/>
              <a:gd name="connsiteX1" fmla="*/ 2868750 w 2868750"/>
              <a:gd name="connsiteY1" fmla="*/ 0 h 720000"/>
              <a:gd name="connsiteX2" fmla="*/ 2868750 w 2868750"/>
              <a:gd name="connsiteY2" fmla="*/ 720000 h 720000"/>
              <a:gd name="connsiteX3" fmla="*/ 0 w 2868750"/>
              <a:gd name="connsiteY3" fmla="*/ 720000 h 720000"/>
              <a:gd name="connsiteX4" fmla="*/ 0 w 286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750" h="720000">
                <a:moveTo>
                  <a:pt x="0" y="0"/>
                </a:moveTo>
                <a:lnTo>
                  <a:pt x="2868750" y="0"/>
                </a:lnTo>
                <a:lnTo>
                  <a:pt x="286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1600" b="1" i="0" kern="1200" cap="none">
                <a:solidFill>
                  <a:schemeClr val="tx2"/>
                </a:solidFill>
                <a:latin typeface="Arial" panose="020B0604020202020204" pitchFamily="34" charset="0"/>
                <a:ea typeface="Microsoft Sans Serif"/>
                <a:cs typeface="Arial" panose="020B0604020202020204" pitchFamily="34" charset="0"/>
              </a:rPr>
              <a:t>Dr. Katharina Schlegel </a:t>
            </a:r>
            <a:r>
              <a:rPr lang="en-GB" sz="1600" b="1" i="0" kern="1200" cap="none" err="1">
                <a:solidFill>
                  <a:schemeClr val="tx2"/>
                </a:solidFill>
                <a:latin typeface="Arial" panose="020B0604020202020204" pitchFamily="34" charset="0"/>
                <a:ea typeface="Microsoft Sans Serif"/>
                <a:cs typeface="Arial" panose="020B0604020202020204" pitchFamily="34" charset="0"/>
              </a:rPr>
              <a:t>Thummer</a:t>
            </a:r>
            <a:endParaRPr lang="en-GB" sz="1600" b="1" i="0" kern="1200" cap="none">
              <a:solidFill>
                <a:schemeClr val="tx2"/>
              </a:solidFill>
              <a:latin typeface="Arial" panose="020B0604020202020204" pitchFamily="34" charset="0"/>
              <a:ea typeface="Microsoft Sans Serif"/>
              <a:cs typeface="Arial" panose="020B0604020202020204" pitchFamily="34" charset="0"/>
            </a:endParaRPr>
          </a:p>
          <a:p>
            <a:pPr marL="0" lvl="0" indent="0" algn="ctr" defTabSz="889000">
              <a:lnSpc>
                <a:spcPct val="100000"/>
              </a:lnSpc>
              <a:spcBef>
                <a:spcPct val="0"/>
              </a:spcBef>
              <a:spcAft>
                <a:spcPct val="35000"/>
              </a:spcAft>
              <a:buNone/>
              <a:defRPr cap="all"/>
            </a:pPr>
            <a:r>
              <a:rPr lang="en-US" sz="1400" b="0" i="1" kern="1200" cap="none">
                <a:solidFill>
                  <a:schemeClr val="tx1"/>
                </a:solidFill>
                <a:latin typeface="Arial" panose="020B0604020202020204" pitchFamily="34" charset="0"/>
                <a:ea typeface="Microsoft Sans Serif"/>
                <a:cs typeface="Arial" panose="020B0604020202020204" pitchFamily="34" charset="0"/>
              </a:rPr>
              <a:t>Circularity Director, Plastics Europe</a:t>
            </a:r>
          </a:p>
        </p:txBody>
      </p:sp>
      <p:pic>
        <p:nvPicPr>
          <p:cNvPr id="10" name="Grafik 9">
            <a:extLst>
              <a:ext uri="{FF2B5EF4-FFF2-40B4-BE49-F238E27FC236}">
                <a16:creationId xmlns:a16="http://schemas.microsoft.com/office/drawing/2014/main" id="{9E388B97-59F0-1511-5AF1-9C1060C4395E}"/>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7649284" y="1591827"/>
            <a:ext cx="1071244" cy="1071244"/>
          </a:xfrm>
          <a:prstGeom prst="rect">
            <a:avLst/>
          </a:prstGeom>
        </p:spPr>
      </p:pic>
    </p:spTree>
    <p:extLst>
      <p:ext uri="{BB962C8B-B14F-4D97-AF65-F5344CB8AC3E}">
        <p14:creationId xmlns:p14="http://schemas.microsoft.com/office/powerpoint/2010/main" val="2636241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3FE2A-8A38-AECF-6419-B5DBBCF67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7D9840-C4A2-F8ED-83AB-E9615BEE9D73}"/>
              </a:ext>
            </a:extLst>
          </p:cNvPr>
          <p:cNvSpPr>
            <a:spLocks noGrp="1"/>
          </p:cNvSpPr>
          <p:nvPr>
            <p:ph type="title"/>
          </p:nvPr>
        </p:nvSpPr>
        <p:spPr>
          <a:xfrm>
            <a:off x="758824" y="1"/>
            <a:ext cx="8732647" cy="952500"/>
          </a:xfrm>
        </p:spPr>
        <p:txBody>
          <a:bodyPr/>
          <a:lstStyle/>
          <a:p>
            <a:r>
              <a:rPr lang="en-GB">
                <a:cs typeface="Arial"/>
              </a:rPr>
              <a:t>Europe’s plastics production continues at lowest levels since two decades</a:t>
            </a:r>
            <a:endParaRPr lang="en-BE"/>
          </a:p>
        </p:txBody>
      </p:sp>
      <p:sp>
        <p:nvSpPr>
          <p:cNvPr id="9" name="Marcador de texto 4">
            <a:extLst>
              <a:ext uri="{FF2B5EF4-FFF2-40B4-BE49-F238E27FC236}">
                <a16:creationId xmlns:a16="http://schemas.microsoft.com/office/drawing/2014/main" id="{C23C17B7-CDAC-8A1F-4399-2273E540A61E}"/>
              </a:ext>
            </a:extLst>
          </p:cNvPr>
          <p:cNvSpPr>
            <a:spLocks noGrp="1"/>
          </p:cNvSpPr>
          <p:nvPr>
            <p:ph type="body" sz="quarter" idx="21"/>
          </p:nvPr>
        </p:nvSpPr>
        <p:spPr>
          <a:xfrm>
            <a:off x="7578343" y="1521052"/>
            <a:ext cx="4334194" cy="4466857"/>
          </a:xfrm>
        </p:spPr>
        <p:txBody>
          <a:bodyPr/>
          <a:lstStyle/>
          <a:p>
            <a:pPr marL="342900" indent="-342900">
              <a:buFont typeface="Arial" panose="020B0604020202020204" pitchFamily="34" charset="0"/>
              <a:buChar char="•"/>
            </a:pPr>
            <a:r>
              <a:rPr lang="en-GB" b="0" noProof="0">
                <a:cs typeface="Arial"/>
              </a:rPr>
              <a:t>European total </a:t>
            </a:r>
            <a:r>
              <a:rPr lang="en-GB" noProof="0">
                <a:cs typeface="Arial"/>
              </a:rPr>
              <a:t>production</a:t>
            </a:r>
            <a:r>
              <a:rPr lang="en-GB" b="0" noProof="0">
                <a:cs typeface="Arial"/>
              </a:rPr>
              <a:t> modestly </a:t>
            </a:r>
            <a:r>
              <a:rPr lang="en-GB" noProof="0">
                <a:cs typeface="Arial"/>
              </a:rPr>
              <a:t>stabilises</a:t>
            </a:r>
            <a:r>
              <a:rPr lang="en-GB" b="0" noProof="0">
                <a:cs typeface="Arial"/>
              </a:rPr>
              <a:t> (+0.4% vs. 2023)</a:t>
            </a:r>
          </a:p>
          <a:p>
            <a:pPr marL="342900" indent="-342900">
              <a:buFont typeface="Arial" panose="020B0604020202020204" pitchFamily="34" charset="0"/>
              <a:buChar char="•"/>
            </a:pPr>
            <a:endParaRPr lang="en-GB" b="0" noProof="0"/>
          </a:p>
          <a:p>
            <a:pPr marL="342900" indent="-342900">
              <a:buFont typeface="Arial" panose="020B0604020202020204" pitchFamily="34" charset="0"/>
              <a:buChar char="•"/>
            </a:pPr>
            <a:r>
              <a:rPr lang="en-GB">
                <a:cs typeface="Arial"/>
              </a:rPr>
              <a:t>Circular plastics </a:t>
            </a:r>
            <a:r>
              <a:rPr lang="en-GB" b="0">
                <a:cs typeface="Arial"/>
              </a:rPr>
              <a:t>production remains </a:t>
            </a:r>
            <a:r>
              <a:rPr lang="en-GB">
                <a:cs typeface="Arial"/>
              </a:rPr>
              <a:t>flat</a:t>
            </a:r>
          </a:p>
          <a:p>
            <a:endParaRPr lang="en-GB" b="0"/>
          </a:p>
          <a:p>
            <a:pPr marL="342900" indent="-342900">
              <a:buFont typeface="Arial" panose="020B0604020202020204" pitchFamily="34" charset="0"/>
              <a:buChar char="•"/>
            </a:pPr>
            <a:r>
              <a:rPr lang="en-GB">
                <a:cs typeface="Arial"/>
              </a:rPr>
              <a:t>Bio-based </a:t>
            </a:r>
            <a:r>
              <a:rPr lang="en-GB" b="0">
                <a:cs typeface="Arial"/>
              </a:rPr>
              <a:t>plastics production </a:t>
            </a:r>
            <a:r>
              <a:rPr lang="en-GB">
                <a:cs typeface="Arial"/>
              </a:rPr>
              <a:t>falls </a:t>
            </a:r>
            <a:r>
              <a:rPr lang="en-GB" b="0">
                <a:cs typeface="Arial"/>
              </a:rPr>
              <a:t>by 25%</a:t>
            </a:r>
          </a:p>
          <a:p>
            <a:pPr marL="342900" indent="-342900">
              <a:buFont typeface="Arial" panose="020B0604020202020204" pitchFamily="34" charset="0"/>
              <a:buChar char="•"/>
            </a:pPr>
            <a:endParaRPr lang="en-GB" b="0">
              <a:cs typeface="Arial"/>
            </a:endParaRPr>
          </a:p>
          <a:p>
            <a:pPr marL="342900" indent="-342900">
              <a:buFont typeface="Arial" panose="020B0604020202020204" pitchFamily="34" charset="0"/>
              <a:buChar char="•"/>
            </a:pPr>
            <a:r>
              <a:rPr lang="en-GB" b="0">
                <a:cs typeface="Arial"/>
              </a:rPr>
              <a:t>Overall production decline of </a:t>
            </a:r>
            <a:r>
              <a:rPr lang="en-GB">
                <a:cs typeface="Arial"/>
              </a:rPr>
              <a:t>–12.4% since 2018</a:t>
            </a:r>
          </a:p>
        </p:txBody>
      </p:sp>
      <p:pic>
        <p:nvPicPr>
          <p:cNvPr id="2" name="Imagen 1">
            <a:extLst>
              <a:ext uri="{FF2B5EF4-FFF2-40B4-BE49-F238E27FC236}">
                <a16:creationId xmlns:a16="http://schemas.microsoft.com/office/drawing/2014/main" id="{8E2A2EB8-EBEB-34F1-E097-141620D3110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62091" y="2499000"/>
            <a:ext cx="7002093" cy="3188568"/>
          </a:xfrm>
          <a:prstGeom prst="rect">
            <a:avLst/>
          </a:prstGeom>
          <a:ln>
            <a:noFill/>
          </a:ln>
          <a:effectLst>
            <a:outerShdw blurRad="292100" dist="139700" dir="2700000" algn="tl" rotWithShape="0">
              <a:srgbClr val="333333">
                <a:alpha val="65000"/>
              </a:srgbClr>
            </a:outerShdw>
          </a:effectLst>
        </p:spPr>
      </p:pic>
      <p:sp>
        <p:nvSpPr>
          <p:cNvPr id="4" name="CuadroTexto 3">
            <a:extLst>
              <a:ext uri="{FF2B5EF4-FFF2-40B4-BE49-F238E27FC236}">
                <a16:creationId xmlns:a16="http://schemas.microsoft.com/office/drawing/2014/main" id="{6A688218-07F6-C47B-BA1F-96DDD4D41070}"/>
              </a:ext>
            </a:extLst>
          </p:cNvPr>
          <p:cNvSpPr txBox="1"/>
          <p:nvPr/>
        </p:nvSpPr>
        <p:spPr>
          <a:xfrm>
            <a:off x="598208" y="1435718"/>
            <a:ext cx="6665976" cy="738664"/>
          </a:xfrm>
          <a:prstGeom prst="rect">
            <a:avLst/>
          </a:prstGeom>
          <a:noFill/>
        </p:spPr>
        <p:txBody>
          <a:bodyPr wrap="square" lIns="91440" tIns="45720" rIns="91440" bIns="45720" rtlCol="0" anchor="t">
            <a:spAutoFit/>
          </a:bodyPr>
          <a:lstStyle/>
          <a:p>
            <a:pPr algn="ctr"/>
            <a:r>
              <a:rPr lang="en-GB" sz="2400" b="1" noProof="0"/>
              <a:t>European plastics production</a:t>
            </a:r>
          </a:p>
          <a:p>
            <a:pPr algn="ctr"/>
            <a:r>
              <a:rPr lang="en-GB" b="1"/>
              <a:t>2018-2024</a:t>
            </a:r>
            <a:r>
              <a:rPr lang="en-GB" b="1" noProof="0"/>
              <a:t> evolution</a:t>
            </a:r>
            <a:endParaRPr lang="en-GB" b="1" noProof="0">
              <a:cs typeface="Arial"/>
            </a:endParaRPr>
          </a:p>
        </p:txBody>
      </p:sp>
      <p:sp>
        <p:nvSpPr>
          <p:cNvPr id="5" name="CuadroTexto 4">
            <a:extLst>
              <a:ext uri="{FF2B5EF4-FFF2-40B4-BE49-F238E27FC236}">
                <a16:creationId xmlns:a16="http://schemas.microsoft.com/office/drawing/2014/main" id="{2D2996E4-598A-B91A-86A3-684280B86B9D}"/>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spTree>
    <p:extLst>
      <p:ext uri="{BB962C8B-B14F-4D97-AF65-F5344CB8AC3E}">
        <p14:creationId xmlns:p14="http://schemas.microsoft.com/office/powerpoint/2010/main" val="4580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955B-66E6-CE22-A9D2-DF265A587C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F40824-E894-2F77-A00E-E67EBBFCED97}"/>
              </a:ext>
            </a:extLst>
          </p:cNvPr>
          <p:cNvSpPr>
            <a:spLocks noGrp="1"/>
          </p:cNvSpPr>
          <p:nvPr>
            <p:ph type="title"/>
          </p:nvPr>
        </p:nvSpPr>
        <p:spPr>
          <a:xfrm>
            <a:off x="758824" y="1"/>
            <a:ext cx="8732647" cy="952500"/>
          </a:xfrm>
        </p:spPr>
        <p:txBody>
          <a:bodyPr/>
          <a:lstStyle/>
          <a:p>
            <a:r>
              <a:rPr lang="en-GB">
                <a:cs typeface="Arial"/>
              </a:rPr>
              <a:t>Europe’s share of circular plastics stagnates</a:t>
            </a:r>
            <a:endParaRPr lang="en-BE">
              <a:cs typeface="Arial"/>
            </a:endParaRPr>
          </a:p>
        </p:txBody>
      </p:sp>
      <p:sp>
        <p:nvSpPr>
          <p:cNvPr id="5" name="CuadroTexto 4">
            <a:extLst>
              <a:ext uri="{FF2B5EF4-FFF2-40B4-BE49-F238E27FC236}">
                <a16:creationId xmlns:a16="http://schemas.microsoft.com/office/drawing/2014/main" id="{D38B542F-56B9-CB10-9301-D54160F63FD8}"/>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pic>
        <p:nvPicPr>
          <p:cNvPr id="6" name="Imagen 5">
            <a:extLst>
              <a:ext uri="{FF2B5EF4-FFF2-40B4-BE49-F238E27FC236}">
                <a16:creationId xmlns:a16="http://schemas.microsoft.com/office/drawing/2014/main" id="{C457969F-D0B6-5658-5EBF-3DE1842F26F4}"/>
              </a:ext>
            </a:extLst>
          </p:cNvPr>
          <p:cNvPicPr>
            <a:picLocks noChangeAspect="1"/>
          </p:cNvPicPr>
          <p:nvPr/>
        </p:nvPicPr>
        <p:blipFill>
          <a:blip r:embed="rId3"/>
          <a:stretch>
            <a:fillRect/>
          </a:stretch>
        </p:blipFill>
        <p:spPr>
          <a:xfrm>
            <a:off x="431437" y="1102315"/>
            <a:ext cx="4693710" cy="4952803"/>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4DF08A7C-80BB-E66D-FA7E-10D986BAB127}"/>
              </a:ext>
            </a:extLst>
          </p:cNvPr>
          <p:cNvPicPr>
            <a:picLocks noChangeAspect="1"/>
          </p:cNvPicPr>
          <p:nvPr/>
        </p:nvPicPr>
        <p:blipFill>
          <a:blip r:embed="rId4"/>
          <a:stretch>
            <a:fillRect/>
          </a:stretch>
        </p:blipFill>
        <p:spPr>
          <a:xfrm>
            <a:off x="5508330" y="2439004"/>
            <a:ext cx="5404327" cy="3616114"/>
          </a:xfrm>
          <a:prstGeom prst="rect">
            <a:avLst/>
          </a:prstGeom>
        </p:spPr>
      </p:pic>
      <p:sp>
        <p:nvSpPr>
          <p:cNvPr id="4" name="Text Placeholder 3">
            <a:extLst>
              <a:ext uri="{FF2B5EF4-FFF2-40B4-BE49-F238E27FC236}">
                <a16:creationId xmlns:a16="http://schemas.microsoft.com/office/drawing/2014/main" id="{4C22C1EE-D198-488D-B4DA-BA2FCB1318C0}"/>
              </a:ext>
            </a:extLst>
          </p:cNvPr>
          <p:cNvSpPr txBox="1">
            <a:spLocks/>
          </p:cNvSpPr>
          <p:nvPr/>
        </p:nvSpPr>
        <p:spPr>
          <a:xfrm>
            <a:off x="5519024" y="1099473"/>
            <a:ext cx="5402825" cy="968458"/>
          </a:xfrm>
          <a:prstGeom prst="roundRect">
            <a:avLst>
              <a:gd name="adj" fmla="val 7761"/>
            </a:avLst>
          </a:prstGeom>
          <a:solidFill>
            <a:schemeClr val="tx2">
              <a:alpha val="90000"/>
            </a:schemeClr>
          </a:solidFill>
          <a:effectLst/>
        </p:spPr>
        <p:txBody>
          <a:bodyPr vert="horz" lIns="360000" tIns="342000" rIns="360000" bIns="360000" rtlCol="0" anchor="t" anchorCtr="0">
            <a:normAutofit fontScale="92500" lnSpcReduction="20000"/>
          </a:bodyPr>
          <a:lstStyle>
            <a:lvl1pPr marL="0" indent="0" algn="l" defTabSz="914400" rtl="0" eaLnBrk="1" latinLnBrk="0" hangingPunct="1">
              <a:lnSpc>
                <a:spcPct val="90000"/>
              </a:lnSpc>
              <a:spcBef>
                <a:spcPts val="0"/>
              </a:spcBef>
              <a:spcAft>
                <a:spcPts val="500"/>
              </a:spcAft>
              <a:buClr>
                <a:schemeClr val="tx1"/>
              </a:buClr>
              <a:buFont typeface="Arial" panose="020B0604020202020204" pitchFamily="34" charset="0"/>
              <a:buNone/>
              <a:defRPr sz="1800" b="0" i="0" kern="1200">
                <a:solidFill>
                  <a:schemeClr val="tx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GB" sz="2000" b="1">
                <a:solidFill>
                  <a:schemeClr val="bg1"/>
                </a:solidFill>
                <a:cs typeface="Arial"/>
              </a:rPr>
              <a:t>8.4 Mt of circular plastics in 2024</a:t>
            </a:r>
            <a:endParaRPr lang="en-GB">
              <a:solidFill>
                <a:schemeClr val="bg1"/>
              </a:solidFill>
            </a:endParaRPr>
          </a:p>
        </p:txBody>
      </p:sp>
    </p:spTree>
    <p:extLst>
      <p:ext uri="{BB962C8B-B14F-4D97-AF65-F5344CB8AC3E}">
        <p14:creationId xmlns:p14="http://schemas.microsoft.com/office/powerpoint/2010/main" val="1932910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9B8A-F962-66F0-5935-6F2D2AB0E8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565CE0-1D20-7343-4891-A47FB50D457E}"/>
              </a:ext>
            </a:extLst>
          </p:cNvPr>
          <p:cNvSpPr/>
          <p:nvPr/>
        </p:nvSpPr>
        <p:spPr>
          <a:xfrm>
            <a:off x="0" y="0"/>
            <a:ext cx="12192000" cy="6867812"/>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5" name="Picture 4">
            <a:extLst>
              <a:ext uri="{FF2B5EF4-FFF2-40B4-BE49-F238E27FC236}">
                <a16:creationId xmlns:a16="http://schemas.microsoft.com/office/drawing/2014/main" id="{52CF00DB-CF35-3E84-063E-4C6C4B320CA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6" name="Freeform 5">
            <a:extLst>
              <a:ext uri="{FF2B5EF4-FFF2-40B4-BE49-F238E27FC236}">
                <a16:creationId xmlns:a16="http://schemas.microsoft.com/office/drawing/2014/main" id="{76A464AD-292D-A01D-5757-256A46BD01F9}"/>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2" name="Title 1">
            <a:extLst>
              <a:ext uri="{FF2B5EF4-FFF2-40B4-BE49-F238E27FC236}">
                <a16:creationId xmlns:a16="http://schemas.microsoft.com/office/drawing/2014/main" id="{E88638A7-ECC6-A8B1-6578-1E63BAE4EF26}"/>
              </a:ext>
            </a:extLst>
          </p:cNvPr>
          <p:cNvSpPr>
            <a:spLocks noGrp="1"/>
          </p:cNvSpPr>
          <p:nvPr>
            <p:ph type="title"/>
          </p:nvPr>
        </p:nvSpPr>
        <p:spPr/>
        <p:txBody>
          <a:bodyPr/>
          <a:lstStyle/>
          <a:p>
            <a:r>
              <a:rPr lang="en-GB"/>
              <a:t>2024 European key economic indicators</a:t>
            </a:r>
          </a:p>
        </p:txBody>
      </p:sp>
      <p:sp>
        <p:nvSpPr>
          <p:cNvPr id="3" name="Text Placeholder 2">
            <a:extLst>
              <a:ext uri="{FF2B5EF4-FFF2-40B4-BE49-F238E27FC236}">
                <a16:creationId xmlns:a16="http://schemas.microsoft.com/office/drawing/2014/main" id="{71F3EC66-275D-5CEB-9F9A-C333DFE02D99}"/>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253455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4F30-B4E8-1768-EF66-7852238211D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53FB366-FD7D-4586-D56E-E4B1DFFA7E53}"/>
              </a:ext>
            </a:extLst>
          </p:cNvPr>
          <p:cNvSpPr>
            <a:spLocks noGrp="1"/>
          </p:cNvSpPr>
          <p:nvPr>
            <p:ph type="title"/>
          </p:nvPr>
        </p:nvSpPr>
        <p:spPr>
          <a:xfrm>
            <a:off x="758825" y="1"/>
            <a:ext cx="8802781" cy="954000"/>
          </a:xfrm>
        </p:spPr>
        <p:txBody>
          <a:bodyPr/>
          <a:lstStyle/>
          <a:p>
            <a:r>
              <a:rPr lang="en-GB">
                <a:cs typeface="Arial"/>
              </a:rPr>
              <a:t>EU plastics industry economic indicators confirm decline </a:t>
            </a:r>
            <a:endParaRPr lang="en-GB">
              <a:highlight>
                <a:srgbClr val="FFFF00"/>
              </a:highlight>
              <a:cs typeface="Arial"/>
            </a:endParaRPr>
          </a:p>
        </p:txBody>
      </p:sp>
      <p:pic>
        <p:nvPicPr>
          <p:cNvPr id="4" name="Imagen 3" descr="Forma, Círculo&#10;&#10;El contenido generado por IA puede ser incorrecto.">
            <a:extLst>
              <a:ext uri="{FF2B5EF4-FFF2-40B4-BE49-F238E27FC236}">
                <a16:creationId xmlns:a16="http://schemas.microsoft.com/office/drawing/2014/main" id="{7D7E6B54-B209-86CF-222F-D4DF4FE7F30C}"/>
              </a:ext>
            </a:extLst>
          </p:cNvPr>
          <p:cNvPicPr>
            <a:picLocks noChangeAspect="1"/>
          </p:cNvPicPr>
          <p:nvPr/>
        </p:nvPicPr>
        <p:blipFill>
          <a:blip r:embed="rId3"/>
          <a:stretch>
            <a:fillRect/>
          </a:stretch>
        </p:blipFill>
        <p:spPr>
          <a:xfrm>
            <a:off x="1367996" y="1695540"/>
            <a:ext cx="2362200" cy="2352675"/>
          </a:xfrm>
          <a:prstGeom prst="rect">
            <a:avLst/>
          </a:prstGeom>
        </p:spPr>
      </p:pic>
      <p:pic>
        <p:nvPicPr>
          <p:cNvPr id="5" name="Imagen 4" descr="Forma, Círculo&#10;&#10;El contenido generado por IA puede ser incorrecto.">
            <a:extLst>
              <a:ext uri="{FF2B5EF4-FFF2-40B4-BE49-F238E27FC236}">
                <a16:creationId xmlns:a16="http://schemas.microsoft.com/office/drawing/2014/main" id="{65C214C5-4299-735A-8A8C-EEEF08201726}"/>
              </a:ext>
            </a:extLst>
          </p:cNvPr>
          <p:cNvPicPr>
            <a:picLocks noChangeAspect="1"/>
          </p:cNvPicPr>
          <p:nvPr/>
        </p:nvPicPr>
        <p:blipFill>
          <a:blip r:embed="rId3"/>
          <a:stretch>
            <a:fillRect/>
          </a:stretch>
        </p:blipFill>
        <p:spPr>
          <a:xfrm>
            <a:off x="5018070" y="1695540"/>
            <a:ext cx="2362200" cy="2352675"/>
          </a:xfrm>
          <a:prstGeom prst="rect">
            <a:avLst/>
          </a:prstGeom>
        </p:spPr>
      </p:pic>
      <p:pic>
        <p:nvPicPr>
          <p:cNvPr id="6" name="Imagen 5" descr="Forma, Círculo&#10;&#10;El contenido generado por IA puede ser incorrecto.">
            <a:extLst>
              <a:ext uri="{FF2B5EF4-FFF2-40B4-BE49-F238E27FC236}">
                <a16:creationId xmlns:a16="http://schemas.microsoft.com/office/drawing/2014/main" id="{740790AD-22ED-BCEB-A0F2-A97E0BC67E9E}"/>
              </a:ext>
            </a:extLst>
          </p:cNvPr>
          <p:cNvPicPr>
            <a:picLocks noChangeAspect="1"/>
          </p:cNvPicPr>
          <p:nvPr/>
        </p:nvPicPr>
        <p:blipFill>
          <a:blip r:embed="rId3"/>
          <a:stretch>
            <a:fillRect/>
          </a:stretch>
        </p:blipFill>
        <p:spPr>
          <a:xfrm>
            <a:off x="8696366" y="1695540"/>
            <a:ext cx="2362200" cy="2352675"/>
          </a:xfrm>
          <a:prstGeom prst="rect">
            <a:avLst/>
          </a:prstGeom>
        </p:spPr>
      </p:pic>
      <p:pic>
        <p:nvPicPr>
          <p:cNvPr id="9" name="Gráfico 8" descr="Euro">
            <a:extLst>
              <a:ext uri="{FF2B5EF4-FFF2-40B4-BE49-F238E27FC236}">
                <a16:creationId xmlns:a16="http://schemas.microsoft.com/office/drawing/2014/main" id="{9992C694-320D-951A-4A33-F56C7640B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2857" y="2087775"/>
            <a:ext cx="876549" cy="876549"/>
          </a:xfrm>
          <a:prstGeom prst="rect">
            <a:avLst/>
          </a:prstGeom>
        </p:spPr>
      </p:pic>
      <p:pic>
        <p:nvPicPr>
          <p:cNvPr id="11" name="Gráfico 10" descr="Ciudad">
            <a:extLst>
              <a:ext uri="{FF2B5EF4-FFF2-40B4-BE49-F238E27FC236}">
                <a16:creationId xmlns:a16="http://schemas.microsoft.com/office/drawing/2014/main" id="{6AD93F1A-D34D-D91B-17AD-D0242A8161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90554" y="2086010"/>
            <a:ext cx="914400" cy="914400"/>
          </a:xfrm>
          <a:prstGeom prst="rect">
            <a:avLst/>
          </a:prstGeom>
        </p:spPr>
      </p:pic>
      <p:sp>
        <p:nvSpPr>
          <p:cNvPr id="12" name="CuadroTexto 11">
            <a:extLst>
              <a:ext uri="{FF2B5EF4-FFF2-40B4-BE49-F238E27FC236}">
                <a16:creationId xmlns:a16="http://schemas.microsoft.com/office/drawing/2014/main" id="{0DBC622F-632A-1B59-464A-E9261ADF672E}"/>
              </a:ext>
            </a:extLst>
          </p:cNvPr>
          <p:cNvSpPr txBox="1"/>
          <p:nvPr/>
        </p:nvSpPr>
        <p:spPr>
          <a:xfrm>
            <a:off x="5203717" y="3104831"/>
            <a:ext cx="19938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cap="all">
                <a:solidFill>
                  <a:srgbClr val="FFFFFF"/>
                </a:solidFill>
                <a:cs typeface="Arial"/>
              </a:rPr>
              <a:t>~</a:t>
            </a:r>
            <a:r>
              <a:rPr lang="en-GB" b="1">
                <a:solidFill>
                  <a:srgbClr val="FFFFFF"/>
                </a:solidFill>
                <a:cs typeface="Arial"/>
              </a:rPr>
              <a:t>1.5 M </a:t>
            </a:r>
            <a:endParaRPr lang="en-GB" sz="2000">
              <a:solidFill>
                <a:srgbClr val="414141"/>
              </a:solidFill>
              <a:cs typeface="Arial"/>
            </a:endParaRPr>
          </a:p>
          <a:p>
            <a:pPr algn="ctr"/>
            <a:r>
              <a:rPr lang="en-GB" b="1">
                <a:solidFill>
                  <a:srgbClr val="FFFFFF"/>
                </a:solidFill>
                <a:cs typeface="Arial"/>
              </a:rPr>
              <a:t>employees</a:t>
            </a:r>
            <a:endParaRPr lang="en-GB" sz="2000">
              <a:cs typeface="Arial"/>
            </a:endParaRPr>
          </a:p>
          <a:p>
            <a:pPr algn="l"/>
            <a:endParaRPr lang="es-ES">
              <a:cs typeface="Arial"/>
            </a:endParaRPr>
          </a:p>
        </p:txBody>
      </p:sp>
      <p:sp>
        <p:nvSpPr>
          <p:cNvPr id="13" name="CuadroTexto 12">
            <a:extLst>
              <a:ext uri="{FF2B5EF4-FFF2-40B4-BE49-F238E27FC236}">
                <a16:creationId xmlns:a16="http://schemas.microsoft.com/office/drawing/2014/main" id="{F7627BF0-E8D3-4907-A0E3-FC1ACC5514B3}"/>
              </a:ext>
            </a:extLst>
          </p:cNvPr>
          <p:cNvSpPr txBox="1"/>
          <p:nvPr/>
        </p:nvSpPr>
        <p:spPr>
          <a:xfrm>
            <a:off x="1555489" y="3104830"/>
            <a:ext cx="19938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cap="all">
                <a:solidFill>
                  <a:srgbClr val="FFFFFF"/>
                </a:solidFill>
                <a:cs typeface="Arial"/>
              </a:rPr>
              <a:t>~</a:t>
            </a:r>
            <a:r>
              <a:rPr lang="en-GB" b="1">
                <a:solidFill>
                  <a:srgbClr val="FFFFFF"/>
                </a:solidFill>
                <a:cs typeface="Arial"/>
              </a:rPr>
              <a:t>50,650</a:t>
            </a:r>
            <a:endParaRPr lang="en-GB" sz="2000">
              <a:solidFill>
                <a:srgbClr val="414141"/>
              </a:solidFill>
              <a:cs typeface="Arial"/>
            </a:endParaRPr>
          </a:p>
          <a:p>
            <a:pPr algn="ctr"/>
            <a:r>
              <a:rPr lang="en-GB" b="1">
                <a:solidFill>
                  <a:srgbClr val="FFFFFF"/>
                </a:solidFill>
                <a:cs typeface="Arial"/>
              </a:rPr>
              <a:t>companies</a:t>
            </a:r>
            <a:endParaRPr lang="en-GB" sz="2000">
              <a:cs typeface="Arial"/>
            </a:endParaRPr>
          </a:p>
          <a:p>
            <a:pPr algn="l"/>
            <a:endParaRPr lang="es-ES">
              <a:cs typeface="Arial"/>
            </a:endParaRPr>
          </a:p>
        </p:txBody>
      </p:sp>
      <p:sp>
        <p:nvSpPr>
          <p:cNvPr id="16" name="CuadroTexto 15">
            <a:extLst>
              <a:ext uri="{FF2B5EF4-FFF2-40B4-BE49-F238E27FC236}">
                <a16:creationId xmlns:a16="http://schemas.microsoft.com/office/drawing/2014/main" id="{D95B0338-0535-EAB3-9A65-75B96ACCAB56}"/>
              </a:ext>
            </a:extLst>
          </p:cNvPr>
          <p:cNvSpPr txBox="1"/>
          <p:nvPr/>
        </p:nvSpPr>
        <p:spPr>
          <a:xfrm>
            <a:off x="8881850" y="3110579"/>
            <a:ext cx="19938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cap="all">
                <a:solidFill>
                  <a:srgbClr val="FFFFFF"/>
                </a:solidFill>
                <a:cs typeface="Arial"/>
              </a:rPr>
              <a:t>~ €398 </a:t>
            </a:r>
            <a:r>
              <a:rPr lang="en-GB" b="1" cap="all">
                <a:solidFill>
                  <a:srgbClr val="FFFFFF"/>
                </a:solidFill>
                <a:ea typeface="+mn-lt"/>
                <a:cs typeface="+mn-lt"/>
              </a:rPr>
              <a:t>bn</a:t>
            </a:r>
            <a:endParaRPr lang="en-GB" sz="2000">
              <a:solidFill>
                <a:srgbClr val="414141"/>
              </a:solidFill>
              <a:ea typeface="+mn-lt"/>
              <a:cs typeface="+mn-lt"/>
            </a:endParaRPr>
          </a:p>
          <a:p>
            <a:pPr algn="ctr"/>
            <a:r>
              <a:rPr lang="en-GB" b="1">
                <a:solidFill>
                  <a:srgbClr val="FFFFFF"/>
                </a:solidFill>
                <a:cs typeface="Arial"/>
              </a:rPr>
              <a:t> turnover</a:t>
            </a:r>
            <a:endParaRPr lang="en-GB" sz="2000">
              <a:cs typeface="Arial"/>
            </a:endParaRPr>
          </a:p>
          <a:p>
            <a:pPr algn="l"/>
            <a:endParaRPr lang="es-ES">
              <a:cs typeface="Arial"/>
            </a:endParaRPr>
          </a:p>
        </p:txBody>
      </p:sp>
      <p:sp>
        <p:nvSpPr>
          <p:cNvPr id="17" name="CuadroTexto 16">
            <a:extLst>
              <a:ext uri="{FF2B5EF4-FFF2-40B4-BE49-F238E27FC236}">
                <a16:creationId xmlns:a16="http://schemas.microsoft.com/office/drawing/2014/main" id="{270854B3-CA91-057D-79F6-CC5FC3E6AEC6}"/>
              </a:ext>
            </a:extLst>
          </p:cNvPr>
          <p:cNvSpPr txBox="1"/>
          <p:nvPr/>
        </p:nvSpPr>
        <p:spPr>
          <a:xfrm>
            <a:off x="5390094" y="4443415"/>
            <a:ext cx="21335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F95A3D"/>
                </a:solidFill>
                <a:cs typeface="Arial"/>
              </a:rPr>
              <a:t>Job losses</a:t>
            </a:r>
          </a:p>
        </p:txBody>
      </p:sp>
      <p:sp>
        <p:nvSpPr>
          <p:cNvPr id="18" name="CuadroTexto 17">
            <a:extLst>
              <a:ext uri="{FF2B5EF4-FFF2-40B4-BE49-F238E27FC236}">
                <a16:creationId xmlns:a16="http://schemas.microsoft.com/office/drawing/2014/main" id="{D7C19E86-BF4A-249E-4BD4-45C19186089A}"/>
              </a:ext>
            </a:extLst>
          </p:cNvPr>
          <p:cNvSpPr txBox="1"/>
          <p:nvPr/>
        </p:nvSpPr>
        <p:spPr>
          <a:xfrm>
            <a:off x="1182320" y="4437598"/>
            <a:ext cx="3118449" cy="407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F95A3D"/>
                </a:solidFill>
                <a:cs typeface="Arial"/>
              </a:rPr>
              <a:t>Business closures</a:t>
            </a:r>
          </a:p>
        </p:txBody>
      </p:sp>
      <p:sp>
        <p:nvSpPr>
          <p:cNvPr id="19" name="CuadroTexto 18">
            <a:extLst>
              <a:ext uri="{FF2B5EF4-FFF2-40B4-BE49-F238E27FC236}">
                <a16:creationId xmlns:a16="http://schemas.microsoft.com/office/drawing/2014/main" id="{A0B96FB2-74B4-EFD1-1558-79C0AE703C81}"/>
              </a:ext>
            </a:extLst>
          </p:cNvPr>
          <p:cNvSpPr txBox="1"/>
          <p:nvPr/>
        </p:nvSpPr>
        <p:spPr>
          <a:xfrm>
            <a:off x="8806466" y="4641186"/>
            <a:ext cx="2362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F95A3D"/>
                </a:solidFill>
                <a:cs typeface="Arial"/>
              </a:rPr>
              <a:t>Sharp decline in turnover</a:t>
            </a:r>
          </a:p>
        </p:txBody>
      </p:sp>
      <p:sp>
        <p:nvSpPr>
          <p:cNvPr id="20" name="CuadroTexto 19">
            <a:extLst>
              <a:ext uri="{FF2B5EF4-FFF2-40B4-BE49-F238E27FC236}">
                <a16:creationId xmlns:a16="http://schemas.microsoft.com/office/drawing/2014/main" id="{7E5B71EE-4DA3-7567-B858-7997ACB6BD03}"/>
              </a:ext>
            </a:extLst>
          </p:cNvPr>
          <p:cNvSpPr txBox="1"/>
          <p:nvPr/>
        </p:nvSpPr>
        <p:spPr>
          <a:xfrm>
            <a:off x="5159836" y="5185133"/>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cap="all">
                <a:cs typeface="Arial"/>
              </a:rPr>
              <a:t>~35,000 </a:t>
            </a:r>
            <a:r>
              <a:rPr lang="en-US" sz="2000">
                <a:cs typeface="Arial"/>
              </a:rPr>
              <a:t>people</a:t>
            </a:r>
            <a:endParaRPr lang="es-ES" sz="1600">
              <a:cs typeface="Arial"/>
            </a:endParaRPr>
          </a:p>
          <a:p>
            <a:pPr algn="ctr"/>
            <a:r>
              <a:rPr lang="en-US" sz="2000">
                <a:cs typeface="Arial"/>
              </a:rPr>
              <a:t>have lost their employment since 2022</a:t>
            </a:r>
            <a:endParaRPr lang="es-ES" sz="1600">
              <a:cs typeface="Arial"/>
            </a:endParaRPr>
          </a:p>
        </p:txBody>
      </p:sp>
      <p:sp>
        <p:nvSpPr>
          <p:cNvPr id="21" name="CuadroTexto 20">
            <a:extLst>
              <a:ext uri="{FF2B5EF4-FFF2-40B4-BE49-F238E27FC236}">
                <a16:creationId xmlns:a16="http://schemas.microsoft.com/office/drawing/2014/main" id="{959B07BE-46B1-6B0B-D16F-44176AAC46E8}"/>
              </a:ext>
            </a:extLst>
          </p:cNvPr>
          <p:cNvSpPr txBox="1"/>
          <p:nvPr/>
        </p:nvSpPr>
        <p:spPr>
          <a:xfrm>
            <a:off x="8696366" y="549629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-13% compared to 2022</a:t>
            </a:r>
            <a:endParaRPr lang="es-ES" sz="1600"/>
          </a:p>
        </p:txBody>
      </p:sp>
      <p:sp>
        <p:nvSpPr>
          <p:cNvPr id="22" name="CuadroTexto 21">
            <a:extLst>
              <a:ext uri="{FF2B5EF4-FFF2-40B4-BE49-F238E27FC236}">
                <a16:creationId xmlns:a16="http://schemas.microsoft.com/office/drawing/2014/main" id="{B18BF1E2-BD92-68FF-009A-9E281955F765}"/>
              </a:ext>
            </a:extLst>
          </p:cNvPr>
          <p:cNvSpPr txBox="1"/>
          <p:nvPr/>
        </p:nvSpPr>
        <p:spPr>
          <a:xfrm>
            <a:off x="1369945" y="518513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cap="all"/>
              <a:t>~</a:t>
            </a:r>
            <a:r>
              <a:rPr lang="en-US" sz="2000"/>
              <a:t>3,000 companies have stopped operating since 2022</a:t>
            </a:r>
            <a:endParaRPr lang="es-ES" sz="1600">
              <a:cs typeface="Arial" panose="020B0604020202020204"/>
            </a:endParaRPr>
          </a:p>
        </p:txBody>
      </p:sp>
      <p:pic>
        <p:nvPicPr>
          <p:cNvPr id="23" name="Gráfico 22" descr="Acceso universal con relleno sólido">
            <a:extLst>
              <a:ext uri="{FF2B5EF4-FFF2-40B4-BE49-F238E27FC236}">
                <a16:creationId xmlns:a16="http://schemas.microsoft.com/office/drawing/2014/main" id="{4406058B-681A-37B4-8518-58B65F2B47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2173" y="2053734"/>
            <a:ext cx="914400" cy="914400"/>
          </a:xfrm>
          <a:prstGeom prst="rect">
            <a:avLst/>
          </a:prstGeom>
        </p:spPr>
      </p:pic>
    </p:spTree>
    <p:extLst>
      <p:ext uri="{BB962C8B-B14F-4D97-AF65-F5344CB8AC3E}">
        <p14:creationId xmlns:p14="http://schemas.microsoft.com/office/powerpoint/2010/main" val="1880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4A27E-25CB-63EC-484C-C7F02AC8ADA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8C2A15-6F04-D2F7-C541-D47413758488}"/>
              </a:ext>
            </a:extLst>
          </p:cNvPr>
          <p:cNvSpPr/>
          <p:nvPr/>
        </p:nvSpPr>
        <p:spPr>
          <a:xfrm>
            <a:off x="0" y="0"/>
            <a:ext cx="12192000" cy="6867812"/>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6">
            <a:extLst>
              <a:ext uri="{FF2B5EF4-FFF2-40B4-BE49-F238E27FC236}">
                <a16:creationId xmlns:a16="http://schemas.microsoft.com/office/drawing/2014/main" id="{B9922BAC-4F0E-9F59-4BB7-C25129E56870}"/>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AF8198E-DF8D-3B51-F655-2B4182F042B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2" name="Title 1">
            <a:extLst>
              <a:ext uri="{FF2B5EF4-FFF2-40B4-BE49-F238E27FC236}">
                <a16:creationId xmlns:a16="http://schemas.microsoft.com/office/drawing/2014/main" id="{95649DA5-14E8-E7C2-AE4A-6023546575EA}"/>
              </a:ext>
            </a:extLst>
          </p:cNvPr>
          <p:cNvSpPr>
            <a:spLocks noGrp="1"/>
          </p:cNvSpPr>
          <p:nvPr>
            <p:ph type="title"/>
          </p:nvPr>
        </p:nvSpPr>
        <p:spPr/>
        <p:txBody>
          <a:bodyPr/>
          <a:lstStyle/>
          <a:p>
            <a:r>
              <a:rPr lang="en-GB">
                <a:cs typeface="Arial"/>
              </a:rPr>
              <a:t>Trade data and trends</a:t>
            </a:r>
          </a:p>
        </p:txBody>
      </p:sp>
      <p:sp>
        <p:nvSpPr>
          <p:cNvPr id="3" name="Text Placeholder 2">
            <a:extLst>
              <a:ext uri="{FF2B5EF4-FFF2-40B4-BE49-F238E27FC236}">
                <a16:creationId xmlns:a16="http://schemas.microsoft.com/office/drawing/2014/main" id="{CE5C54D7-38AC-73DD-2F0F-373424C6ECED}"/>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881734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E798-F3D1-5A8B-6D4E-A5DE42F503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CBE482-18AA-FA32-1898-14334EE8AEE2}"/>
              </a:ext>
            </a:extLst>
          </p:cNvPr>
          <p:cNvSpPr>
            <a:spLocks noGrp="1"/>
          </p:cNvSpPr>
          <p:nvPr>
            <p:ph type="title"/>
          </p:nvPr>
        </p:nvSpPr>
        <p:spPr>
          <a:xfrm>
            <a:off x="758824" y="1"/>
            <a:ext cx="8732647" cy="952500"/>
          </a:xfrm>
        </p:spPr>
        <p:txBody>
          <a:bodyPr/>
          <a:lstStyle/>
          <a:p>
            <a:r>
              <a:rPr lang="en-GB" noProof="0"/>
              <a:t>EU trade data confirms competitiveness challenges</a:t>
            </a:r>
          </a:p>
        </p:txBody>
      </p:sp>
      <p:sp>
        <p:nvSpPr>
          <p:cNvPr id="9" name="Marcador de texto 4">
            <a:extLst>
              <a:ext uri="{FF2B5EF4-FFF2-40B4-BE49-F238E27FC236}">
                <a16:creationId xmlns:a16="http://schemas.microsoft.com/office/drawing/2014/main" id="{54F9884B-4635-CF78-302A-045B2770DC1A}"/>
              </a:ext>
            </a:extLst>
          </p:cNvPr>
          <p:cNvSpPr>
            <a:spLocks noGrp="1"/>
          </p:cNvSpPr>
          <p:nvPr>
            <p:ph type="body" sz="quarter" idx="21"/>
          </p:nvPr>
        </p:nvSpPr>
        <p:spPr>
          <a:xfrm>
            <a:off x="7031709" y="2279596"/>
            <a:ext cx="4899586" cy="3741296"/>
          </a:xfrm>
          <a:solidFill>
            <a:schemeClr val="accent2">
              <a:alpha val="90000"/>
            </a:schemeClr>
          </a:solidFill>
        </p:spPr>
        <p:txBody>
          <a:bodyPr/>
          <a:lstStyle/>
          <a:p>
            <a:pPr marL="342900" indent="-342900">
              <a:buFont typeface="Arial" panose="020B0604020202020204" pitchFamily="34" charset="0"/>
              <a:buChar char="•"/>
            </a:pPr>
            <a:r>
              <a:rPr lang="en-GB" sz="2400" b="0">
                <a:cs typeface="Arial"/>
              </a:rPr>
              <a:t>EU as </a:t>
            </a:r>
            <a:r>
              <a:rPr lang="en-GB" sz="2400">
                <a:cs typeface="Arial"/>
              </a:rPr>
              <a:t>net importer </a:t>
            </a:r>
            <a:r>
              <a:rPr lang="en-GB" sz="2400" b="0">
                <a:cs typeface="Arial"/>
              </a:rPr>
              <a:t>of plastics, three years in a row </a:t>
            </a:r>
            <a:endParaRPr lang="en-GB" sz="2400" b="0"/>
          </a:p>
          <a:p>
            <a:pPr marL="342900" indent="-342900">
              <a:buFont typeface="Arial" panose="020B0604020202020204" pitchFamily="34" charset="0"/>
              <a:buChar char="•"/>
            </a:pPr>
            <a:endParaRPr lang="en-GB" b="0"/>
          </a:p>
          <a:p>
            <a:pPr marL="342900" indent="-342900">
              <a:buFont typeface="Arial" panose="020B0604020202020204" pitchFamily="34" charset="0"/>
              <a:buChar char="•"/>
            </a:pPr>
            <a:r>
              <a:rPr lang="en-GB" sz="2400">
                <a:cs typeface="Arial"/>
              </a:rPr>
              <a:t>United States</a:t>
            </a:r>
            <a:r>
              <a:rPr lang="en-GB" sz="2400" b="0">
                <a:cs typeface="Arial"/>
              </a:rPr>
              <a:t> </a:t>
            </a:r>
            <a:r>
              <a:rPr lang="en-GB" sz="2400">
                <a:cs typeface="Arial"/>
              </a:rPr>
              <a:t>largest source of imports </a:t>
            </a:r>
            <a:r>
              <a:rPr lang="en-GB" sz="2400" b="0">
                <a:cs typeface="Arial"/>
              </a:rPr>
              <a:t>of plastics, and 4th export market for the EU</a:t>
            </a:r>
            <a:endParaRPr lang="en-GB" sz="2400" b="0" noProof="0">
              <a:cs typeface="Arial"/>
            </a:endParaRPr>
          </a:p>
        </p:txBody>
      </p:sp>
      <p:sp>
        <p:nvSpPr>
          <p:cNvPr id="2" name="CuadroTexto 1">
            <a:extLst>
              <a:ext uri="{FF2B5EF4-FFF2-40B4-BE49-F238E27FC236}">
                <a16:creationId xmlns:a16="http://schemas.microsoft.com/office/drawing/2014/main" id="{3AAA6912-5E30-BBA6-E058-760306B58D5D}"/>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pic>
        <p:nvPicPr>
          <p:cNvPr id="8" name="Imagen 7">
            <a:extLst>
              <a:ext uri="{FF2B5EF4-FFF2-40B4-BE49-F238E27FC236}">
                <a16:creationId xmlns:a16="http://schemas.microsoft.com/office/drawing/2014/main" id="{9920BFCC-5047-3E04-5CD6-C160AC5A9CD6}"/>
              </a:ext>
            </a:extLst>
          </p:cNvPr>
          <p:cNvPicPr>
            <a:picLocks noChangeAspect="1"/>
          </p:cNvPicPr>
          <p:nvPr/>
        </p:nvPicPr>
        <p:blipFill>
          <a:blip r:embed="rId3"/>
          <a:stretch>
            <a:fillRect/>
          </a:stretch>
        </p:blipFill>
        <p:spPr>
          <a:xfrm>
            <a:off x="386162" y="2899317"/>
            <a:ext cx="6290084" cy="2836113"/>
          </a:xfrm>
          <a:prstGeom prst="rect">
            <a:avLst/>
          </a:prstGeom>
          <a:ln>
            <a:noFill/>
          </a:ln>
          <a:effectLst>
            <a:outerShdw blurRad="292100" dist="139700" dir="2700000" algn="tl" rotWithShape="0">
              <a:srgbClr val="333333">
                <a:alpha val="65000"/>
              </a:srgbClr>
            </a:outerShdw>
          </a:effectLst>
        </p:spPr>
      </p:pic>
      <p:sp>
        <p:nvSpPr>
          <p:cNvPr id="10" name="CuadroTexto 9">
            <a:extLst>
              <a:ext uri="{FF2B5EF4-FFF2-40B4-BE49-F238E27FC236}">
                <a16:creationId xmlns:a16="http://schemas.microsoft.com/office/drawing/2014/main" id="{05D1AEDD-D190-ADA1-36AD-0B901DF96703}"/>
              </a:ext>
            </a:extLst>
          </p:cNvPr>
          <p:cNvSpPr txBox="1"/>
          <p:nvPr/>
        </p:nvSpPr>
        <p:spPr>
          <a:xfrm>
            <a:off x="389422" y="959690"/>
            <a:ext cx="6290084" cy="1328023"/>
          </a:xfrm>
          <a:prstGeom prst="roundRect">
            <a:avLst/>
          </a:prstGeom>
          <a:solidFill>
            <a:schemeClr val="accent5"/>
          </a:solidFill>
          <a:ln>
            <a:no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r>
              <a:rPr lang="en-GB" sz="2400" b="1"/>
              <a:t>Negative trade</a:t>
            </a:r>
            <a:r>
              <a:rPr lang="en-GB" sz="2400" b="1" noProof="0"/>
              <a:t> balance </a:t>
            </a:r>
            <a:r>
              <a:rPr lang="en-GB" sz="2400" b="1"/>
              <a:t>in tonnes for</a:t>
            </a:r>
            <a:r>
              <a:rPr lang="en-GB" sz="2400" b="1" noProof="0"/>
              <a:t> </a:t>
            </a:r>
          </a:p>
          <a:p>
            <a:pPr marL="174625"/>
            <a:r>
              <a:rPr lang="en-GB" sz="2400"/>
              <a:t>EU27 Plastics raw materials	-0.2 t</a:t>
            </a:r>
            <a:endParaRPr lang="en-GB" sz="2400">
              <a:cs typeface="Arial"/>
            </a:endParaRPr>
          </a:p>
          <a:p>
            <a:pPr indent="174625"/>
            <a:r>
              <a:rPr lang="en-GB" sz="2400"/>
              <a:t>EU27 Plastics </a:t>
            </a:r>
            <a:r>
              <a:rPr lang="en-GB" sz="2400">
                <a:solidFill>
                  <a:srgbClr val="414141"/>
                </a:solidFill>
                <a:cs typeface="Arial"/>
              </a:rPr>
              <a:t>products</a:t>
            </a:r>
            <a:r>
              <a:rPr lang="en-GB" sz="2400"/>
              <a:t> 		-1.4 t</a:t>
            </a:r>
            <a:endParaRPr lang="en-GB" sz="2400">
              <a:cs typeface="Arial"/>
            </a:endParaRPr>
          </a:p>
        </p:txBody>
      </p:sp>
    </p:spTree>
    <p:extLst>
      <p:ext uri="{BB962C8B-B14F-4D97-AF65-F5344CB8AC3E}">
        <p14:creationId xmlns:p14="http://schemas.microsoft.com/office/powerpoint/2010/main" val="2420535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E96E-A87D-C83A-C2D3-AA927D9C0D9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8BE836-585A-8E34-FD63-09F899011241}"/>
              </a:ext>
            </a:extLst>
          </p:cNvPr>
          <p:cNvSpPr>
            <a:spLocks noGrp="1"/>
          </p:cNvSpPr>
          <p:nvPr>
            <p:ph type="sldNum" sz="quarter" idx="4"/>
          </p:nvPr>
        </p:nvSpPr>
        <p:spPr/>
        <p:txBody>
          <a:bodyPr/>
          <a:lstStyle/>
          <a:p>
            <a:fld id="{67EAF3EA-4B45-9E4F-9565-57EC86F79FFE}" type="slidenum">
              <a:rPr lang="en-US" smtClean="0"/>
              <a:pPr/>
              <a:t>16</a:t>
            </a:fld>
            <a:endParaRPr lang="en-US"/>
          </a:p>
        </p:txBody>
      </p:sp>
      <p:sp>
        <p:nvSpPr>
          <p:cNvPr id="6" name="Title 5">
            <a:extLst>
              <a:ext uri="{FF2B5EF4-FFF2-40B4-BE49-F238E27FC236}">
                <a16:creationId xmlns:a16="http://schemas.microsoft.com/office/drawing/2014/main" id="{046A678B-048D-C69A-4924-6E690622ED5A}"/>
              </a:ext>
            </a:extLst>
          </p:cNvPr>
          <p:cNvSpPr>
            <a:spLocks noGrp="1"/>
          </p:cNvSpPr>
          <p:nvPr>
            <p:ph type="title"/>
          </p:nvPr>
        </p:nvSpPr>
        <p:spPr/>
        <p:txBody>
          <a:bodyPr/>
          <a:lstStyle/>
          <a:p>
            <a:r>
              <a:rPr lang="en-GB">
                <a:cs typeface="Arial"/>
              </a:rPr>
              <a:t>2024 key trends in a nutshell </a:t>
            </a:r>
            <a:endParaRPr lang="en-GB">
              <a:highlight>
                <a:srgbClr val="FFFF00"/>
              </a:highlight>
              <a:cs typeface="Arial"/>
            </a:endParaRPr>
          </a:p>
        </p:txBody>
      </p:sp>
      <p:sp>
        <p:nvSpPr>
          <p:cNvPr id="2" name="Rectángulo: esquinas redondeadas 1">
            <a:extLst>
              <a:ext uri="{FF2B5EF4-FFF2-40B4-BE49-F238E27FC236}">
                <a16:creationId xmlns:a16="http://schemas.microsoft.com/office/drawing/2014/main" id="{F11CC17B-F5C3-B8E6-D191-EB7D2358C704}"/>
              </a:ext>
            </a:extLst>
          </p:cNvPr>
          <p:cNvSpPr/>
          <p:nvPr/>
        </p:nvSpPr>
        <p:spPr>
          <a:xfrm>
            <a:off x="1199282" y="4478479"/>
            <a:ext cx="2819961" cy="10918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panose="020B0604020202020204"/>
                <a:ea typeface="+mn-ea"/>
                <a:cs typeface="+mn-cs"/>
              </a:rPr>
              <a:t>GROWTH</a:t>
            </a:r>
          </a:p>
        </p:txBody>
      </p:sp>
      <p:sp>
        <p:nvSpPr>
          <p:cNvPr id="5" name="Rectángulo: esquinas redondeadas 4">
            <a:extLst>
              <a:ext uri="{FF2B5EF4-FFF2-40B4-BE49-F238E27FC236}">
                <a16:creationId xmlns:a16="http://schemas.microsoft.com/office/drawing/2014/main" id="{9B38CE23-62E5-ED55-29FE-4A8D39B03976}"/>
              </a:ext>
            </a:extLst>
          </p:cNvPr>
          <p:cNvSpPr/>
          <p:nvPr/>
        </p:nvSpPr>
        <p:spPr>
          <a:xfrm>
            <a:off x="4809010" y="4478479"/>
            <a:ext cx="2819961" cy="109183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panose="020B0604020202020204"/>
                <a:ea typeface="+mn-ea"/>
                <a:cs typeface="+mn-cs"/>
              </a:rPr>
              <a:t>STAGNATION</a:t>
            </a:r>
          </a:p>
        </p:txBody>
      </p:sp>
      <p:sp>
        <p:nvSpPr>
          <p:cNvPr id="9" name="Rectángulo: esquinas redondeadas 8">
            <a:extLst>
              <a:ext uri="{FF2B5EF4-FFF2-40B4-BE49-F238E27FC236}">
                <a16:creationId xmlns:a16="http://schemas.microsoft.com/office/drawing/2014/main" id="{D9D9488D-F753-BF4F-6508-160416575C40}"/>
              </a:ext>
            </a:extLst>
          </p:cNvPr>
          <p:cNvSpPr/>
          <p:nvPr/>
        </p:nvSpPr>
        <p:spPr>
          <a:xfrm>
            <a:off x="8418738" y="4478479"/>
            <a:ext cx="2819961" cy="109183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panose="020B0604020202020204"/>
                <a:ea typeface="+mn-ea"/>
                <a:cs typeface="+mn-cs"/>
              </a:rPr>
              <a:t>DECREASE</a:t>
            </a:r>
          </a:p>
        </p:txBody>
      </p:sp>
      <p:pic>
        <p:nvPicPr>
          <p:cNvPr id="8" name="Imagen 7">
            <a:extLst>
              <a:ext uri="{FF2B5EF4-FFF2-40B4-BE49-F238E27FC236}">
                <a16:creationId xmlns:a16="http://schemas.microsoft.com/office/drawing/2014/main" id="{C95EC2F5-58B7-C2C5-1BB7-946559E2C5B6}"/>
              </a:ext>
            </a:extLst>
          </p:cNvPr>
          <p:cNvPicPr>
            <a:picLocks noChangeAspect="1"/>
          </p:cNvPicPr>
          <p:nvPr/>
        </p:nvPicPr>
        <p:blipFill>
          <a:blip r:embed="rId3"/>
          <a:srcRect r="71905"/>
          <a:stretch>
            <a:fillRect/>
          </a:stretch>
        </p:blipFill>
        <p:spPr>
          <a:xfrm>
            <a:off x="758825" y="1632340"/>
            <a:ext cx="3397153" cy="2619619"/>
          </a:xfrm>
          <a:prstGeom prst="rect">
            <a:avLst/>
          </a:prstGeom>
        </p:spPr>
      </p:pic>
      <p:pic>
        <p:nvPicPr>
          <p:cNvPr id="15" name="Gráfico 14" descr="Europa">
            <a:extLst>
              <a:ext uri="{FF2B5EF4-FFF2-40B4-BE49-F238E27FC236}">
                <a16:creationId xmlns:a16="http://schemas.microsoft.com/office/drawing/2014/main" id="{DFF92DE6-9CD8-C4CF-3D05-8C0165C3C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1790" y="2664762"/>
            <a:ext cx="914400" cy="914400"/>
          </a:xfrm>
          <a:prstGeom prst="rect">
            <a:avLst/>
          </a:prstGeom>
        </p:spPr>
      </p:pic>
      <p:pic>
        <p:nvPicPr>
          <p:cNvPr id="17" name="Gráfico 16" descr="Gráfico de barras con tendencia bajista">
            <a:extLst>
              <a:ext uri="{FF2B5EF4-FFF2-40B4-BE49-F238E27FC236}">
                <a16:creationId xmlns:a16="http://schemas.microsoft.com/office/drawing/2014/main" id="{300635DE-95EE-38F0-3E9B-7977D6DC74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1047" y="2664762"/>
            <a:ext cx="914400" cy="914400"/>
          </a:xfrm>
          <a:prstGeom prst="rect">
            <a:avLst/>
          </a:prstGeom>
        </p:spPr>
      </p:pic>
      <p:pic>
        <p:nvPicPr>
          <p:cNvPr id="19" name="Imagen 18">
            <a:extLst>
              <a:ext uri="{FF2B5EF4-FFF2-40B4-BE49-F238E27FC236}">
                <a16:creationId xmlns:a16="http://schemas.microsoft.com/office/drawing/2014/main" id="{7633CE16-5C2E-D59A-C927-F6206BB02121}"/>
              </a:ext>
            </a:extLst>
          </p:cNvPr>
          <p:cNvPicPr>
            <a:picLocks noChangeAspect="1"/>
          </p:cNvPicPr>
          <p:nvPr/>
        </p:nvPicPr>
        <p:blipFill>
          <a:blip r:embed="rId3"/>
          <a:srcRect r="71905"/>
          <a:stretch>
            <a:fillRect/>
          </a:stretch>
        </p:blipFill>
        <p:spPr>
          <a:xfrm>
            <a:off x="4596435" y="1632340"/>
            <a:ext cx="3397153" cy="2619619"/>
          </a:xfrm>
          <a:prstGeom prst="rect">
            <a:avLst/>
          </a:prstGeom>
        </p:spPr>
      </p:pic>
      <p:pic>
        <p:nvPicPr>
          <p:cNvPr id="21" name="Imagen 20">
            <a:extLst>
              <a:ext uri="{FF2B5EF4-FFF2-40B4-BE49-F238E27FC236}">
                <a16:creationId xmlns:a16="http://schemas.microsoft.com/office/drawing/2014/main" id="{F49D2200-B537-B901-091F-5C3CC081E54C}"/>
              </a:ext>
            </a:extLst>
          </p:cNvPr>
          <p:cNvPicPr>
            <a:picLocks noChangeAspect="1"/>
          </p:cNvPicPr>
          <p:nvPr/>
        </p:nvPicPr>
        <p:blipFill>
          <a:blip r:embed="rId3"/>
          <a:srcRect r="71905"/>
          <a:stretch>
            <a:fillRect/>
          </a:stretch>
        </p:blipFill>
        <p:spPr>
          <a:xfrm>
            <a:off x="8209670" y="1632338"/>
            <a:ext cx="3397153" cy="2619619"/>
          </a:xfrm>
          <a:prstGeom prst="rect">
            <a:avLst/>
          </a:prstGeom>
        </p:spPr>
      </p:pic>
      <p:pic>
        <p:nvPicPr>
          <p:cNvPr id="3" name="Imagen 2" descr="Icono&#10;&#10;El contenido generado por IA puede ser incorrecto.">
            <a:extLst>
              <a:ext uri="{FF2B5EF4-FFF2-40B4-BE49-F238E27FC236}">
                <a16:creationId xmlns:a16="http://schemas.microsoft.com/office/drawing/2014/main" id="{62CEAF24-EEA0-3AD4-1E0E-D85BD7347C42}"/>
              </a:ext>
            </a:extLst>
          </p:cNvPr>
          <p:cNvPicPr>
            <a:picLocks noChangeAspect="1"/>
          </p:cNvPicPr>
          <p:nvPr/>
        </p:nvPicPr>
        <p:blipFill>
          <a:blip r:embed="rId8"/>
          <a:stretch>
            <a:fillRect/>
          </a:stretch>
        </p:blipFill>
        <p:spPr>
          <a:xfrm>
            <a:off x="1785143" y="1964093"/>
            <a:ext cx="1226893" cy="1193257"/>
          </a:xfrm>
          <a:prstGeom prst="rect">
            <a:avLst/>
          </a:prstGeom>
        </p:spPr>
      </p:pic>
      <p:pic>
        <p:nvPicPr>
          <p:cNvPr id="7" name="Imagen 6">
            <a:extLst>
              <a:ext uri="{FF2B5EF4-FFF2-40B4-BE49-F238E27FC236}">
                <a16:creationId xmlns:a16="http://schemas.microsoft.com/office/drawing/2014/main" id="{F6E75F31-937B-E573-3053-C117099FDDCC}"/>
              </a:ext>
            </a:extLst>
          </p:cNvPr>
          <p:cNvPicPr>
            <a:picLocks noChangeAspect="1"/>
          </p:cNvPicPr>
          <p:nvPr/>
        </p:nvPicPr>
        <p:blipFill>
          <a:blip r:embed="rId9"/>
          <a:stretch>
            <a:fillRect/>
          </a:stretch>
        </p:blipFill>
        <p:spPr>
          <a:xfrm>
            <a:off x="5349578" y="1814802"/>
            <a:ext cx="1497285" cy="1415130"/>
          </a:xfrm>
          <a:prstGeom prst="rect">
            <a:avLst/>
          </a:prstGeom>
        </p:spPr>
      </p:pic>
      <p:pic>
        <p:nvPicPr>
          <p:cNvPr id="10" name="Imagen 9" descr="Icono&#10;&#10;El contenido generado por IA puede ser incorrecto.">
            <a:extLst>
              <a:ext uri="{FF2B5EF4-FFF2-40B4-BE49-F238E27FC236}">
                <a16:creationId xmlns:a16="http://schemas.microsoft.com/office/drawing/2014/main" id="{55240CB2-0974-EB88-C6ED-6B253F3C0EA7}"/>
              </a:ext>
            </a:extLst>
          </p:cNvPr>
          <p:cNvPicPr>
            <a:picLocks noChangeAspect="1"/>
          </p:cNvPicPr>
          <p:nvPr/>
        </p:nvPicPr>
        <p:blipFill>
          <a:blip r:embed="rId10"/>
          <a:stretch>
            <a:fillRect/>
          </a:stretch>
        </p:blipFill>
        <p:spPr>
          <a:xfrm>
            <a:off x="9294258" y="2001303"/>
            <a:ext cx="1030775" cy="1036947"/>
          </a:xfrm>
          <a:prstGeom prst="rect">
            <a:avLst/>
          </a:prstGeom>
        </p:spPr>
      </p:pic>
      <p:sp>
        <p:nvSpPr>
          <p:cNvPr id="11" name="TextBox 10">
            <a:extLst>
              <a:ext uri="{FF2B5EF4-FFF2-40B4-BE49-F238E27FC236}">
                <a16:creationId xmlns:a16="http://schemas.microsoft.com/office/drawing/2014/main" id="{B2212B24-7922-5140-2D29-79DCF67B3EAB}"/>
              </a:ext>
            </a:extLst>
          </p:cNvPr>
          <p:cNvSpPr txBox="1"/>
          <p:nvPr/>
        </p:nvSpPr>
        <p:spPr>
          <a:xfrm>
            <a:off x="1226636" y="3225386"/>
            <a:ext cx="2352908" cy="707886"/>
          </a:xfrm>
          <a:prstGeom prst="rect">
            <a:avLst/>
          </a:prstGeom>
          <a:noFill/>
        </p:spPr>
        <p:txBody>
          <a:bodyPr wrap="square" lIns="91440" tIns="45720" rIns="91440" bIns="45720" rtlCol="0" anchor="t">
            <a:spAutoFit/>
          </a:bodyPr>
          <a:lstStyle/>
          <a:p>
            <a:pPr algn="ctr"/>
            <a:r>
              <a:rPr lang="en-US" sz="2000" b="1">
                <a:solidFill>
                  <a:schemeClr val="bg1"/>
                </a:solidFill>
              </a:rPr>
              <a:t>Global</a:t>
            </a:r>
            <a:r>
              <a:rPr lang="en-US" sz="2000">
                <a:solidFill>
                  <a:schemeClr val="bg1"/>
                </a:solidFill>
              </a:rPr>
              <a:t> </a:t>
            </a:r>
            <a:r>
              <a:rPr lang="en-US" sz="2000" b="1">
                <a:solidFill>
                  <a:schemeClr val="bg1"/>
                </a:solidFill>
              </a:rPr>
              <a:t>production</a:t>
            </a:r>
            <a:endParaRPr lang="es-ES" sz="2000" b="1">
              <a:solidFill>
                <a:schemeClr val="bg1"/>
              </a:solidFill>
            </a:endParaRPr>
          </a:p>
        </p:txBody>
      </p:sp>
      <p:sp>
        <p:nvSpPr>
          <p:cNvPr id="12" name="TextBox 11">
            <a:extLst>
              <a:ext uri="{FF2B5EF4-FFF2-40B4-BE49-F238E27FC236}">
                <a16:creationId xmlns:a16="http://schemas.microsoft.com/office/drawing/2014/main" id="{9174993E-9E3F-E98C-2530-8DCCCA00A1A1}"/>
              </a:ext>
            </a:extLst>
          </p:cNvPr>
          <p:cNvSpPr txBox="1"/>
          <p:nvPr/>
        </p:nvSpPr>
        <p:spPr>
          <a:xfrm>
            <a:off x="4992511" y="3140694"/>
            <a:ext cx="2445837" cy="707886"/>
          </a:xfrm>
          <a:prstGeom prst="rect">
            <a:avLst/>
          </a:prstGeom>
          <a:noFill/>
        </p:spPr>
        <p:txBody>
          <a:bodyPr wrap="square" lIns="91440" tIns="45720" rIns="91440" bIns="45720" rtlCol="0" anchor="t">
            <a:spAutoFit/>
          </a:bodyPr>
          <a:lstStyle/>
          <a:p>
            <a:pPr algn="ctr"/>
            <a:r>
              <a:rPr lang="en-US" sz="2000" b="1">
                <a:solidFill>
                  <a:schemeClr val="bg1"/>
                </a:solidFill>
              </a:rPr>
              <a:t>EU27+3 production</a:t>
            </a:r>
            <a:endParaRPr lang="es-ES" sz="2000" b="1">
              <a:solidFill>
                <a:schemeClr val="bg1"/>
              </a:solidFill>
            </a:endParaRPr>
          </a:p>
        </p:txBody>
      </p:sp>
      <p:sp>
        <p:nvSpPr>
          <p:cNvPr id="13" name="TextBox 12">
            <a:extLst>
              <a:ext uri="{FF2B5EF4-FFF2-40B4-BE49-F238E27FC236}">
                <a16:creationId xmlns:a16="http://schemas.microsoft.com/office/drawing/2014/main" id="{6055F322-8B71-E067-9808-C531E369C246}"/>
              </a:ext>
            </a:extLst>
          </p:cNvPr>
          <p:cNvSpPr txBox="1"/>
          <p:nvPr/>
        </p:nvSpPr>
        <p:spPr>
          <a:xfrm>
            <a:off x="8590151" y="3142797"/>
            <a:ext cx="2445837" cy="707886"/>
          </a:xfrm>
          <a:prstGeom prst="rect">
            <a:avLst/>
          </a:prstGeom>
          <a:noFill/>
        </p:spPr>
        <p:txBody>
          <a:bodyPr wrap="square" lIns="91440" tIns="45720" rIns="91440" bIns="45720" rtlCol="0" anchor="t">
            <a:spAutoFit/>
          </a:bodyPr>
          <a:lstStyle/>
          <a:p>
            <a:pPr algn="ctr"/>
            <a:r>
              <a:rPr lang="en-US" sz="2000" b="1">
                <a:solidFill>
                  <a:schemeClr val="bg1"/>
                </a:solidFill>
              </a:rPr>
              <a:t>EU indicators &amp; trade</a:t>
            </a:r>
          </a:p>
        </p:txBody>
      </p:sp>
    </p:spTree>
    <p:extLst>
      <p:ext uri="{BB962C8B-B14F-4D97-AF65-F5344CB8AC3E}">
        <p14:creationId xmlns:p14="http://schemas.microsoft.com/office/powerpoint/2010/main" val="3007487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F1017-DCA7-BC9D-812D-592C07A1E12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F1D1BA-8DD3-60F4-85FF-4F8D7091D0B8}"/>
              </a:ext>
            </a:extLst>
          </p:cNvPr>
          <p:cNvSpPr/>
          <p:nvPr/>
        </p:nvSpPr>
        <p:spPr>
          <a:xfrm>
            <a:off x="0" y="0"/>
            <a:ext cx="12192000" cy="6867812"/>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D7AFAE3-FB7A-5483-E65C-7609C0F06B8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6" name="Freeform 5">
            <a:extLst>
              <a:ext uri="{FF2B5EF4-FFF2-40B4-BE49-F238E27FC236}">
                <a16:creationId xmlns:a16="http://schemas.microsoft.com/office/drawing/2014/main" id="{47A133D2-D298-D7BF-F0DE-6D01D6C7DC53}"/>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DE055EE-E812-408F-3013-03625D7B0997}"/>
              </a:ext>
            </a:extLst>
          </p:cNvPr>
          <p:cNvSpPr>
            <a:spLocks noGrp="1"/>
          </p:cNvSpPr>
          <p:nvPr>
            <p:ph type="title"/>
          </p:nvPr>
        </p:nvSpPr>
        <p:spPr>
          <a:xfrm>
            <a:off x="758825" y="2374490"/>
            <a:ext cx="6016047" cy="2917946"/>
          </a:xfrm>
        </p:spPr>
        <p:txBody>
          <a:bodyPr/>
          <a:lstStyle/>
          <a:p>
            <a:r>
              <a:rPr lang="en-GB">
                <a:cs typeface="Arial"/>
              </a:rPr>
              <a:t>Industry outlook</a:t>
            </a:r>
          </a:p>
        </p:txBody>
      </p:sp>
      <p:sp>
        <p:nvSpPr>
          <p:cNvPr id="3" name="Text Placeholder 2">
            <a:extLst>
              <a:ext uri="{FF2B5EF4-FFF2-40B4-BE49-F238E27FC236}">
                <a16:creationId xmlns:a16="http://schemas.microsoft.com/office/drawing/2014/main" id="{4D2D3ECA-99D5-BAD8-828E-75E86A7300B2}"/>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083016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F78C-E414-6045-E8F8-DC178CB2B28D}"/>
              </a:ext>
            </a:extLst>
          </p:cNvPr>
          <p:cNvSpPr>
            <a:spLocks noGrp="1"/>
          </p:cNvSpPr>
          <p:nvPr>
            <p:ph type="title"/>
          </p:nvPr>
        </p:nvSpPr>
        <p:spPr/>
        <p:txBody>
          <a:bodyPr/>
          <a:lstStyle/>
          <a:p>
            <a:r>
              <a:rPr lang="en-GB">
                <a:cs typeface="Arial"/>
              </a:rPr>
              <a:t>It’s not too late to turn the tide</a:t>
            </a:r>
            <a:endParaRPr lang="en-US"/>
          </a:p>
        </p:txBody>
      </p:sp>
      <p:sp>
        <p:nvSpPr>
          <p:cNvPr id="6" name="Marcador de texto 4">
            <a:extLst>
              <a:ext uri="{FF2B5EF4-FFF2-40B4-BE49-F238E27FC236}">
                <a16:creationId xmlns:a16="http://schemas.microsoft.com/office/drawing/2014/main" id="{4F2D2BBC-E5D4-9956-DF35-E01AF9121CCA}"/>
              </a:ext>
            </a:extLst>
          </p:cNvPr>
          <p:cNvSpPr txBox="1">
            <a:spLocks/>
          </p:cNvSpPr>
          <p:nvPr/>
        </p:nvSpPr>
        <p:spPr>
          <a:xfrm>
            <a:off x="6431526" y="1708949"/>
            <a:ext cx="5368185" cy="4104227"/>
          </a:xfrm>
          <a:prstGeom prst="roundRect">
            <a:avLst>
              <a:gd name="adj" fmla="val 7761"/>
            </a:avLst>
          </a:prstGeom>
          <a:solidFill>
            <a:schemeClr val="accent4"/>
          </a:solidFill>
        </p:spPr>
        <p:txBody>
          <a:bodyPr lIns="91440" tIns="45720" rIns="91440" bIns="45720" anchor="t"/>
          <a:lstStyle>
            <a:lvl1pPr marL="0" indent="0" algn="l" defTabSz="914400" rtl="0" eaLnBrk="1" latinLnBrk="0" hangingPunct="1">
              <a:lnSpc>
                <a:spcPct val="90000"/>
              </a:lnSpc>
              <a:spcBef>
                <a:spcPts val="0"/>
              </a:spcBef>
              <a:spcAft>
                <a:spcPts val="500"/>
              </a:spcAft>
              <a:buClr>
                <a:schemeClr val="tx1"/>
              </a:buClr>
              <a:buFont typeface="Arial" panose="020B0604020202020204" pitchFamily="34" charset="0"/>
              <a:buNone/>
              <a:defRPr sz="1800" b="0" i="0" kern="1200">
                <a:solidFill>
                  <a:schemeClr val="tx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GB" sz="2400">
                <a:solidFill>
                  <a:schemeClr val="bg1"/>
                </a:solidFill>
                <a:cs typeface="Arial"/>
              </a:rPr>
              <a:t>Time is running out, but with urgent policy support we can:</a:t>
            </a:r>
          </a:p>
          <a:p>
            <a:endParaRPr lang="en-GB" sz="2400">
              <a:solidFill>
                <a:schemeClr val="bg1"/>
              </a:solidFill>
              <a:cs typeface="Arial"/>
            </a:endParaRPr>
          </a:p>
          <a:p>
            <a:pPr marL="285750" indent="-285750">
              <a:buClr>
                <a:schemeClr val="bg1"/>
              </a:buClr>
              <a:buChar char="•"/>
            </a:pPr>
            <a:r>
              <a:rPr lang="en-GB" sz="2400">
                <a:solidFill>
                  <a:schemeClr val="bg1"/>
                </a:solidFill>
                <a:cs typeface="Arial"/>
              </a:rPr>
              <a:t>Build the world's first circular plastics system</a:t>
            </a:r>
            <a:endParaRPr lang="en-GB" sz="2400">
              <a:solidFill>
                <a:schemeClr val="bg1"/>
              </a:solidFill>
            </a:endParaRPr>
          </a:p>
          <a:p>
            <a:pPr marL="285750" indent="-285750">
              <a:buClr>
                <a:schemeClr val="bg1"/>
              </a:buClr>
              <a:buChar char="•"/>
            </a:pPr>
            <a:endParaRPr lang="en-GB" sz="2400">
              <a:solidFill>
                <a:schemeClr val="bg1"/>
              </a:solidFill>
              <a:cs typeface="Arial"/>
            </a:endParaRPr>
          </a:p>
          <a:p>
            <a:pPr marL="285750" indent="-285750">
              <a:buClr>
                <a:schemeClr val="bg1"/>
              </a:buClr>
              <a:buChar char="•"/>
            </a:pPr>
            <a:r>
              <a:rPr lang="en-GB" sz="2400">
                <a:solidFill>
                  <a:schemeClr val="bg1"/>
                </a:solidFill>
                <a:cs typeface="Arial"/>
              </a:rPr>
              <a:t>Protect the strategic European industries that benefit from a secure local supply of plastics</a:t>
            </a:r>
            <a:endParaRPr lang="en-GB" sz="2400">
              <a:solidFill>
                <a:schemeClr val="bg1"/>
              </a:solidFill>
            </a:endParaRPr>
          </a:p>
          <a:p>
            <a:pPr marL="285750" indent="-285750">
              <a:buClr>
                <a:schemeClr val="bg1"/>
              </a:buClr>
              <a:buFont typeface="Arial" panose="020B0604020202020204" pitchFamily="34" charset="0"/>
              <a:buChar char="•"/>
            </a:pPr>
            <a:endParaRPr lang="en-GB"/>
          </a:p>
        </p:txBody>
      </p:sp>
      <p:pic>
        <p:nvPicPr>
          <p:cNvPr id="7" name="Imagen 6" descr="Hour Glass with red sand">
            <a:extLst>
              <a:ext uri="{FF2B5EF4-FFF2-40B4-BE49-F238E27FC236}">
                <a16:creationId xmlns:a16="http://schemas.microsoft.com/office/drawing/2014/main" id="{F30206BF-366E-103A-528A-79E4AD539B77}"/>
              </a:ext>
            </a:extLst>
          </p:cNvPr>
          <p:cNvPicPr>
            <a:picLocks noChangeAspect="1"/>
          </p:cNvPicPr>
          <p:nvPr/>
        </p:nvPicPr>
        <p:blipFill>
          <a:blip r:embed="rId3"/>
          <a:stretch>
            <a:fillRect/>
          </a:stretch>
        </p:blipFill>
        <p:spPr>
          <a:xfrm>
            <a:off x="482944" y="1711377"/>
            <a:ext cx="5492375" cy="4097312"/>
          </a:xfrm>
          <a:prstGeom prst="rect">
            <a:avLst/>
          </a:prstGeom>
        </p:spPr>
      </p:pic>
      <p:sp>
        <p:nvSpPr>
          <p:cNvPr id="9" name="CuadroTexto 8">
            <a:extLst>
              <a:ext uri="{FF2B5EF4-FFF2-40B4-BE49-F238E27FC236}">
                <a16:creationId xmlns:a16="http://schemas.microsoft.com/office/drawing/2014/main" id="{D33C4340-598C-AFB0-9192-AE39F8BD89F0}"/>
              </a:ext>
            </a:extLst>
          </p:cNvPr>
          <p:cNvSpPr txBox="1"/>
          <p:nvPr/>
        </p:nvSpPr>
        <p:spPr>
          <a:xfrm>
            <a:off x="149936" y="5991357"/>
            <a:ext cx="1994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cs typeface="Arial"/>
              </a:rPr>
              <a:t>Source: Canva</a:t>
            </a:r>
            <a:endParaRPr lang="en-GB" sz="1000"/>
          </a:p>
        </p:txBody>
      </p:sp>
    </p:spTree>
    <p:extLst>
      <p:ext uri="{BB962C8B-B14F-4D97-AF65-F5344CB8AC3E}">
        <p14:creationId xmlns:p14="http://schemas.microsoft.com/office/powerpoint/2010/main" val="1775015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A9F71-CE9A-E0CB-FAB5-B9A425EB618D}"/>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4A8365A6-B8FC-178C-237D-C3840C3712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17" name="think-cell data - do not delete" hidden="1">
                        <a:extLst>
                          <a:ext uri="{FF2B5EF4-FFF2-40B4-BE49-F238E27FC236}">
                            <a16:creationId xmlns:a16="http://schemas.microsoft.com/office/drawing/2014/main" id="{4A8365A6-B8FC-178C-237D-C3840C3712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921D6FC7-BDC7-D148-855A-F0D14D027466}"/>
              </a:ext>
            </a:extLst>
          </p:cNvPr>
          <p:cNvSpPr txBox="1"/>
          <p:nvPr/>
        </p:nvSpPr>
        <p:spPr>
          <a:xfrm>
            <a:off x="9388912" y="2224936"/>
            <a:ext cx="2322675" cy="1754326"/>
          </a:xfrm>
          <a:prstGeom prst="rect">
            <a:avLst/>
          </a:prstGeom>
          <a:noFill/>
        </p:spPr>
        <p:txBody>
          <a:bodyPr wrap="square" rtlCol="0">
            <a:spAutoFit/>
          </a:bodyPr>
          <a:lstStyle/>
          <a:p>
            <a:pPr algn="ctr"/>
            <a:r>
              <a:rPr lang="en-GB" sz="6000" b="1">
                <a:solidFill>
                  <a:srgbClr val="15ACD3"/>
                </a:solidFill>
                <a:latin typeface="Open Sans Extrabold" panose="020B0906030804020204" pitchFamily="34" charset="0"/>
                <a:ea typeface="Open Sans Extrabold" panose="020B0906030804020204" pitchFamily="34" charset="0"/>
                <a:cs typeface="Open Sans Extrabold" panose="020B0906030804020204" pitchFamily="34" charset="0"/>
              </a:rPr>
              <a:t>65%</a:t>
            </a:r>
          </a:p>
          <a:p>
            <a:pPr algn="ctr"/>
            <a:r>
              <a:rPr lang="en-GB" sz="2400" b="1">
                <a:solidFill>
                  <a:srgbClr val="15ACD3"/>
                </a:solidFill>
                <a:latin typeface="Open Sans Extrabold" panose="020B0906030804020204" pitchFamily="34" charset="0"/>
                <a:ea typeface="Open Sans Extrabold" panose="020B0906030804020204" pitchFamily="34" charset="0"/>
                <a:cs typeface="Open Sans Extrabold" panose="020B0906030804020204" pitchFamily="34" charset="0"/>
              </a:rPr>
              <a:t>Circularity by 2050</a:t>
            </a:r>
          </a:p>
        </p:txBody>
      </p:sp>
      <p:sp>
        <p:nvSpPr>
          <p:cNvPr id="22" name="TextBox 21">
            <a:extLst>
              <a:ext uri="{FF2B5EF4-FFF2-40B4-BE49-F238E27FC236}">
                <a16:creationId xmlns:a16="http://schemas.microsoft.com/office/drawing/2014/main" id="{14538AA3-0146-83BA-787F-520DE74BCCED}"/>
              </a:ext>
            </a:extLst>
          </p:cNvPr>
          <p:cNvSpPr txBox="1"/>
          <p:nvPr/>
        </p:nvSpPr>
        <p:spPr>
          <a:xfrm>
            <a:off x="4998720" y="2230016"/>
            <a:ext cx="3304986" cy="1754326"/>
          </a:xfrm>
          <a:prstGeom prst="rect">
            <a:avLst/>
          </a:prstGeom>
          <a:noFill/>
        </p:spPr>
        <p:txBody>
          <a:bodyPr wrap="square" rtlCol="0">
            <a:spAutoFit/>
          </a:bodyPr>
          <a:lstStyle/>
          <a:p>
            <a:pPr algn="ctr"/>
            <a:r>
              <a:rPr lang="en-GB" sz="6000" b="1">
                <a:solidFill>
                  <a:srgbClr val="15ACD3"/>
                </a:solidFill>
                <a:latin typeface="Open Sans Extrabold" panose="020B0906030804020204" pitchFamily="34" charset="0"/>
                <a:ea typeface="Open Sans Extrabold" panose="020B0906030804020204" pitchFamily="34" charset="0"/>
                <a:cs typeface="Open Sans Extrabold" panose="020B0906030804020204" pitchFamily="34" charset="0"/>
              </a:rPr>
              <a:t> 25%</a:t>
            </a:r>
          </a:p>
          <a:p>
            <a:pPr algn="ctr"/>
            <a:r>
              <a:rPr lang="en-GB" sz="2400" b="1">
                <a:solidFill>
                  <a:srgbClr val="15ACD3"/>
                </a:solidFill>
                <a:latin typeface="Open Sans Extrabold" panose="020B0906030804020204" pitchFamily="34" charset="0"/>
                <a:ea typeface="Open Sans Extrabold" panose="020B0906030804020204" pitchFamily="34" charset="0"/>
                <a:cs typeface="Open Sans Extrabold" panose="020B0906030804020204" pitchFamily="34" charset="0"/>
              </a:rPr>
              <a:t>Circularity</a:t>
            </a:r>
          </a:p>
          <a:p>
            <a:pPr algn="ctr"/>
            <a:r>
              <a:rPr lang="en-GB" sz="2400" b="1">
                <a:solidFill>
                  <a:srgbClr val="15ACD3"/>
                </a:solidFill>
                <a:latin typeface="Open Sans Extrabold" panose="020B0906030804020204" pitchFamily="34" charset="0"/>
                <a:ea typeface="Open Sans Extrabold" panose="020B0906030804020204" pitchFamily="34" charset="0"/>
                <a:cs typeface="Open Sans Extrabold" panose="020B0906030804020204" pitchFamily="34" charset="0"/>
              </a:rPr>
              <a:t>by 2030</a:t>
            </a:r>
          </a:p>
        </p:txBody>
      </p:sp>
      <p:sp>
        <p:nvSpPr>
          <p:cNvPr id="2" name="TextBox 1">
            <a:extLst>
              <a:ext uri="{FF2B5EF4-FFF2-40B4-BE49-F238E27FC236}">
                <a16:creationId xmlns:a16="http://schemas.microsoft.com/office/drawing/2014/main" id="{C09F2759-A9E1-94A7-1909-9A7CA8963003}"/>
              </a:ext>
            </a:extLst>
          </p:cNvPr>
          <p:cNvSpPr txBox="1"/>
          <p:nvPr/>
        </p:nvSpPr>
        <p:spPr>
          <a:xfrm>
            <a:off x="5355796" y="4254156"/>
            <a:ext cx="2631209" cy="2123658"/>
          </a:xfrm>
          <a:prstGeom prst="rect">
            <a:avLst/>
          </a:prstGeom>
          <a:noFill/>
        </p:spPr>
        <p:txBody>
          <a:bodyPr wrap="square" rtlCol="0">
            <a:spAutoFit/>
          </a:bodyPr>
          <a:lstStyle/>
          <a:p>
            <a:pPr algn="ctr"/>
            <a:r>
              <a:rPr lang="en-GB" sz="6000" b="1">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rPr>
              <a:t>28%</a:t>
            </a:r>
          </a:p>
          <a:p>
            <a:pPr algn="ctr"/>
            <a:r>
              <a:rPr lang="en-GB" sz="2400" b="1">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rPr>
              <a:t>Reduction GHG emissions by 2030</a:t>
            </a:r>
          </a:p>
        </p:txBody>
      </p:sp>
      <p:sp>
        <p:nvSpPr>
          <p:cNvPr id="3" name="Rectangle: Rounded Corners 2">
            <a:extLst>
              <a:ext uri="{FF2B5EF4-FFF2-40B4-BE49-F238E27FC236}">
                <a16:creationId xmlns:a16="http://schemas.microsoft.com/office/drawing/2014/main" id="{E5CE1AD5-550A-C851-443E-843F8C76CADC}"/>
              </a:ext>
            </a:extLst>
          </p:cNvPr>
          <p:cNvSpPr/>
          <p:nvPr/>
        </p:nvSpPr>
        <p:spPr>
          <a:xfrm>
            <a:off x="5051647" y="2207681"/>
            <a:ext cx="6875857" cy="17543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4" name="Arrow: Right 3">
            <a:extLst>
              <a:ext uri="{FF2B5EF4-FFF2-40B4-BE49-F238E27FC236}">
                <a16:creationId xmlns:a16="http://schemas.microsoft.com/office/drawing/2014/main" id="{662F616F-11AF-88A7-3E0E-8CE7103626BB}"/>
              </a:ext>
            </a:extLst>
          </p:cNvPr>
          <p:cNvSpPr/>
          <p:nvPr/>
        </p:nvSpPr>
        <p:spPr>
          <a:xfrm>
            <a:off x="8194932" y="2957653"/>
            <a:ext cx="657414" cy="430105"/>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6" name="Rectangle: Rounded Corners 5">
            <a:extLst>
              <a:ext uri="{FF2B5EF4-FFF2-40B4-BE49-F238E27FC236}">
                <a16:creationId xmlns:a16="http://schemas.microsoft.com/office/drawing/2014/main" id="{82036982-E0EF-4C14-2D9F-84E1D5F1FDCA}"/>
              </a:ext>
            </a:extLst>
          </p:cNvPr>
          <p:cNvSpPr/>
          <p:nvPr/>
        </p:nvSpPr>
        <p:spPr>
          <a:xfrm>
            <a:off x="5091951" y="4182367"/>
            <a:ext cx="6875857" cy="22744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2" name="TextBox 11">
            <a:extLst>
              <a:ext uri="{FF2B5EF4-FFF2-40B4-BE49-F238E27FC236}">
                <a16:creationId xmlns:a16="http://schemas.microsoft.com/office/drawing/2014/main" id="{42FA18EF-39A8-8010-668B-CBE200AF4B06}"/>
              </a:ext>
            </a:extLst>
          </p:cNvPr>
          <p:cNvSpPr txBox="1"/>
          <p:nvPr/>
        </p:nvSpPr>
        <p:spPr>
          <a:xfrm>
            <a:off x="8852346" y="4442409"/>
            <a:ext cx="3023511" cy="1754326"/>
          </a:xfrm>
          <a:prstGeom prst="rect">
            <a:avLst/>
          </a:prstGeom>
          <a:noFill/>
        </p:spPr>
        <p:txBody>
          <a:bodyPr wrap="square">
            <a:spAutoFit/>
          </a:bodyPr>
          <a:lstStyle/>
          <a:p>
            <a:pPr algn="ctr"/>
            <a:r>
              <a:rPr lang="en-GB" sz="3600" b="1">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rPr>
              <a:t>Net Zero</a:t>
            </a:r>
          </a:p>
          <a:p>
            <a:pPr algn="ctr"/>
            <a:r>
              <a:rPr lang="en-GB" sz="3600" b="1">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rPr>
              <a:t>emissions</a:t>
            </a:r>
          </a:p>
          <a:p>
            <a:pPr algn="ctr"/>
            <a:r>
              <a:rPr lang="en-GB" sz="3600" b="1">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rPr>
              <a:t>by 2050</a:t>
            </a:r>
            <a:endParaRPr lang="en-BE" sz="3600" b="1">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3" name="Arrow: Right 12">
            <a:extLst>
              <a:ext uri="{FF2B5EF4-FFF2-40B4-BE49-F238E27FC236}">
                <a16:creationId xmlns:a16="http://schemas.microsoft.com/office/drawing/2014/main" id="{42A7CC1D-CA4A-BF95-D65B-F10802563C11}"/>
              </a:ext>
            </a:extLst>
          </p:cNvPr>
          <p:cNvSpPr/>
          <p:nvPr/>
        </p:nvSpPr>
        <p:spPr>
          <a:xfrm>
            <a:off x="8165221" y="5135152"/>
            <a:ext cx="657414" cy="430105"/>
          </a:xfrm>
          <a:prstGeom prst="righ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solidFill>
                <a:schemeClr val="tx2"/>
              </a:solidFill>
            </a:endParaRPr>
          </a:p>
        </p:txBody>
      </p:sp>
      <p:pic>
        <p:nvPicPr>
          <p:cNvPr id="5" name="Picture 4">
            <a:hlinkClick r:id="rId6"/>
            <a:extLst>
              <a:ext uri="{FF2B5EF4-FFF2-40B4-BE49-F238E27FC236}">
                <a16:creationId xmlns:a16="http://schemas.microsoft.com/office/drawing/2014/main" id="{B8C657A6-1758-1E8C-0022-FEC301242C74}"/>
              </a:ext>
            </a:extLst>
          </p:cNvPr>
          <p:cNvPicPr>
            <a:picLocks noChangeAspect="1"/>
          </p:cNvPicPr>
          <p:nvPr/>
        </p:nvPicPr>
        <p:blipFill>
          <a:blip r:embed="rId7"/>
          <a:srcRect l="20934" t="13807" r="63886" b="3996"/>
          <a:stretch/>
        </p:blipFill>
        <p:spPr>
          <a:xfrm>
            <a:off x="784971" y="1155257"/>
            <a:ext cx="3569480" cy="5440802"/>
          </a:xfrm>
          <a:prstGeom prst="rect">
            <a:avLst/>
          </a:prstGeom>
          <a:ln>
            <a:solidFill>
              <a:schemeClr val="tx1"/>
            </a:solidFill>
          </a:ln>
        </p:spPr>
      </p:pic>
      <p:sp>
        <p:nvSpPr>
          <p:cNvPr id="7" name="Rectangle: Rounded Corners 6">
            <a:extLst>
              <a:ext uri="{FF2B5EF4-FFF2-40B4-BE49-F238E27FC236}">
                <a16:creationId xmlns:a16="http://schemas.microsoft.com/office/drawing/2014/main" id="{03CA92D3-024C-D385-B845-9FB135572376}"/>
              </a:ext>
            </a:extLst>
          </p:cNvPr>
          <p:cNvSpPr/>
          <p:nvPr/>
        </p:nvSpPr>
        <p:spPr>
          <a:xfrm>
            <a:off x="6448609" y="1099980"/>
            <a:ext cx="3915492" cy="887342"/>
          </a:xfrm>
          <a:prstGeom prst="roundRect">
            <a:avLst/>
          </a:prstGeom>
          <a:solidFill>
            <a:srgbClr val="07AA8B"/>
          </a:solidFill>
          <a:ln w="12700" cap="flat" cmpd="sng" algn="ctr">
            <a:solidFill>
              <a:srgbClr val="9DD1B8">
                <a:shade val="50000"/>
              </a:srgb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rPr>
              <a:t>Our North Star</a:t>
            </a:r>
          </a:p>
        </p:txBody>
      </p:sp>
      <p:sp>
        <p:nvSpPr>
          <p:cNvPr id="8" name="Title 1">
            <a:extLst>
              <a:ext uri="{FF2B5EF4-FFF2-40B4-BE49-F238E27FC236}">
                <a16:creationId xmlns:a16="http://schemas.microsoft.com/office/drawing/2014/main" id="{2138A97E-3287-BF1F-265A-74A1696172FD}"/>
              </a:ext>
            </a:extLst>
          </p:cNvPr>
          <p:cNvSpPr>
            <a:spLocks noGrp="1"/>
          </p:cNvSpPr>
          <p:nvPr>
            <p:ph type="title"/>
          </p:nvPr>
        </p:nvSpPr>
        <p:spPr>
          <a:xfrm>
            <a:off x="673761" y="148859"/>
            <a:ext cx="8874702" cy="952500"/>
          </a:xfrm>
        </p:spPr>
        <p:txBody>
          <a:bodyPr vert="horz"/>
          <a:lstStyle/>
          <a:p>
            <a:r>
              <a:rPr lang="en-GB" sz="2800">
                <a:cs typeface="Arial"/>
              </a:rPr>
              <a:t>Plastics Europe has a vision for a sustainable plastics system</a:t>
            </a:r>
          </a:p>
        </p:txBody>
      </p:sp>
    </p:spTree>
    <p:extLst>
      <p:ext uri="{BB962C8B-B14F-4D97-AF65-F5344CB8AC3E}">
        <p14:creationId xmlns:p14="http://schemas.microsoft.com/office/powerpoint/2010/main" val="127324516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0ED3-6EAD-2E3C-076B-71B5A13598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E59048-B144-8C1C-DC89-5CDCBF1D3370}"/>
              </a:ext>
            </a:extLst>
          </p:cNvPr>
          <p:cNvSpPr>
            <a:spLocks noGrp="1"/>
          </p:cNvSpPr>
          <p:nvPr>
            <p:ph type="title"/>
          </p:nvPr>
        </p:nvSpPr>
        <p:spPr>
          <a:xfrm>
            <a:off x="758825" y="1"/>
            <a:ext cx="7013575" cy="952500"/>
          </a:xfrm>
        </p:spPr>
        <p:txBody>
          <a:bodyPr anchor="ctr">
            <a:normAutofit/>
          </a:bodyPr>
          <a:lstStyle/>
          <a:p>
            <a:r>
              <a:rPr lang="en-GB">
                <a:cs typeface="Arial"/>
              </a:rPr>
              <a:t>Welcome - official launch of </a:t>
            </a:r>
            <a:br>
              <a:rPr lang="en-GB">
                <a:cs typeface="Arial"/>
              </a:rPr>
            </a:br>
            <a:r>
              <a:rPr lang="en-GB" i="1">
                <a:cs typeface="Arial"/>
              </a:rPr>
              <a:t>Plastics the Fast Facts 2025</a:t>
            </a:r>
            <a:r>
              <a:rPr lang="en-GB">
                <a:cs typeface="Arial"/>
              </a:rPr>
              <a:t> </a:t>
            </a:r>
          </a:p>
        </p:txBody>
      </p:sp>
      <p:pic>
        <p:nvPicPr>
          <p:cNvPr id="5" name="Imagen 4" descr="A close up of a book&#10;&#10;AI-generated content may be incorrect.">
            <a:extLst>
              <a:ext uri="{FF2B5EF4-FFF2-40B4-BE49-F238E27FC236}">
                <a16:creationId xmlns:a16="http://schemas.microsoft.com/office/drawing/2014/main" id="{0EC63B23-771F-1F5A-78D0-B456C1753A77}"/>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13351" y="1585019"/>
            <a:ext cx="10672763" cy="4002286"/>
          </a:xfrm>
          <a:prstGeom prst="rect">
            <a:avLst/>
          </a:prstGeom>
          <a:noFill/>
          <a:ln>
            <a:noFill/>
          </a:ln>
          <a:effectLst/>
        </p:spPr>
      </p:pic>
    </p:spTree>
    <p:extLst>
      <p:ext uri="{BB962C8B-B14F-4D97-AF65-F5344CB8AC3E}">
        <p14:creationId xmlns:p14="http://schemas.microsoft.com/office/powerpoint/2010/main" val="214151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0B48-1424-6C2C-6796-1DADD56EA31C}"/>
              </a:ext>
            </a:extLst>
          </p:cNvPr>
          <p:cNvSpPr>
            <a:spLocks noGrp="1"/>
          </p:cNvSpPr>
          <p:nvPr>
            <p:ph type="title"/>
          </p:nvPr>
        </p:nvSpPr>
        <p:spPr>
          <a:xfrm>
            <a:off x="758825" y="1"/>
            <a:ext cx="7012800" cy="954000"/>
          </a:xfrm>
        </p:spPr>
        <p:txBody>
          <a:bodyPr anchor="ctr">
            <a:normAutofit/>
          </a:bodyPr>
          <a:lstStyle/>
          <a:p>
            <a:r>
              <a:rPr lang="en-GB"/>
              <a:t>How EU and national policymakers can help </a:t>
            </a:r>
          </a:p>
        </p:txBody>
      </p:sp>
      <p:graphicFrame>
        <p:nvGraphicFramePr>
          <p:cNvPr id="5" name="Content Placeholder 2">
            <a:extLst>
              <a:ext uri="{FF2B5EF4-FFF2-40B4-BE49-F238E27FC236}">
                <a16:creationId xmlns:a16="http://schemas.microsoft.com/office/drawing/2014/main" id="{C98BC94C-34B6-39AE-49AB-B9A3D9A0B7B2}"/>
              </a:ext>
            </a:extLst>
          </p:cNvPr>
          <p:cNvGraphicFramePr>
            <a:graphicFrameLocks noGrp="1"/>
          </p:cNvGraphicFramePr>
          <p:nvPr>
            <p:ph sz="quarter" idx="10"/>
            <p:extLst>
              <p:ext uri="{D42A27DB-BD31-4B8C-83A1-F6EECF244321}">
                <p14:modId xmlns:p14="http://schemas.microsoft.com/office/powerpoint/2010/main" val="1196320093"/>
              </p:ext>
            </p:extLst>
          </p:nvPr>
        </p:nvGraphicFramePr>
        <p:xfrm>
          <a:off x="758825" y="1337468"/>
          <a:ext cx="10672763" cy="4497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342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5">
            <a:extLst>
              <a:ext uri="{FF2B5EF4-FFF2-40B4-BE49-F238E27FC236}">
                <a16:creationId xmlns:a16="http://schemas.microsoft.com/office/drawing/2014/main" id="{77FA8A8C-78AB-7557-00A6-178EE7D1DC29}"/>
              </a:ext>
            </a:extLst>
          </p:cNvPr>
          <p:cNvSpPr/>
          <p:nvPr/>
        </p:nvSpPr>
        <p:spPr>
          <a:xfrm>
            <a:off x="-31130" y="-18220"/>
            <a:ext cx="4475293" cy="6915381"/>
          </a:xfrm>
          <a:custGeom>
            <a:avLst/>
            <a:gdLst>
              <a:gd name="connsiteX0" fmla="*/ 0 w 6772803"/>
              <a:gd name="connsiteY0" fmla="*/ 0 h 6851484"/>
              <a:gd name="connsiteX1" fmla="*/ 5839999 w 6772803"/>
              <a:gd name="connsiteY1" fmla="*/ 0 h 6851484"/>
              <a:gd name="connsiteX2" fmla="*/ 5921746 w 6772803"/>
              <a:gd name="connsiteY2" fmla="*/ 5235466 h 6851484"/>
              <a:gd name="connsiteX3" fmla="*/ 4368958 w 6772803"/>
              <a:gd name="connsiteY3" fmla="*/ 6851485 h 6851484"/>
              <a:gd name="connsiteX4" fmla="*/ 0 w 6772803"/>
              <a:gd name="connsiteY4" fmla="*/ 6851485 h 6851484"/>
              <a:gd name="connsiteX5" fmla="*/ 0 w 6772803"/>
              <a:gd name="connsiteY5" fmla="*/ 0 h 6851484"/>
              <a:gd name="connsiteX0" fmla="*/ 1828657 w 6772804"/>
              <a:gd name="connsiteY0" fmla="*/ 0 h 6863954"/>
              <a:gd name="connsiteX1" fmla="*/ 5839999 w 6772804"/>
              <a:gd name="connsiteY1" fmla="*/ 12469 h 6863954"/>
              <a:gd name="connsiteX2" fmla="*/ 5921746 w 6772804"/>
              <a:gd name="connsiteY2" fmla="*/ 5247935 h 6863954"/>
              <a:gd name="connsiteX3" fmla="*/ 4368958 w 6772804"/>
              <a:gd name="connsiteY3" fmla="*/ 6863954 h 6863954"/>
              <a:gd name="connsiteX4" fmla="*/ 0 w 6772804"/>
              <a:gd name="connsiteY4" fmla="*/ 6863954 h 6863954"/>
              <a:gd name="connsiteX5" fmla="*/ 1828657 w 6772804"/>
              <a:gd name="connsiteY5" fmla="*/ 0 h 6863954"/>
              <a:gd name="connsiteX0" fmla="*/ 0 w 4944147"/>
              <a:gd name="connsiteY0" fmla="*/ 0 h 6876423"/>
              <a:gd name="connsiteX1" fmla="*/ 4011342 w 4944147"/>
              <a:gd name="connsiteY1" fmla="*/ 12469 h 6876423"/>
              <a:gd name="connsiteX2" fmla="*/ 4093089 w 4944147"/>
              <a:gd name="connsiteY2" fmla="*/ 5247935 h 6876423"/>
              <a:gd name="connsiteX3" fmla="*/ 2540301 w 4944147"/>
              <a:gd name="connsiteY3" fmla="*/ 6863954 h 6876423"/>
              <a:gd name="connsiteX4" fmla="*/ 0 w 4944147"/>
              <a:gd name="connsiteY4" fmla="*/ 6876423 h 6876423"/>
              <a:gd name="connsiteX5" fmla="*/ 0 w 4944147"/>
              <a:gd name="connsiteY5" fmla="*/ 0 h 68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4147" h="6876423">
                <a:moveTo>
                  <a:pt x="0" y="0"/>
                </a:moveTo>
                <a:lnTo>
                  <a:pt x="4011342" y="12469"/>
                </a:lnTo>
                <a:cubicBezTo>
                  <a:pt x="4011342" y="12469"/>
                  <a:pt x="6054546" y="2481212"/>
                  <a:pt x="4093089" y="5247935"/>
                </a:cubicBezTo>
                <a:cubicBezTo>
                  <a:pt x="4093089" y="5247935"/>
                  <a:pt x="3789554" y="5678960"/>
                  <a:pt x="2540301" y="6863954"/>
                </a:cubicBezTo>
                <a:lnTo>
                  <a:pt x="0" y="6876423"/>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6858" cap="flat">
            <a:noFill/>
            <a:prstDash val="solid"/>
            <a:miter/>
          </a:ln>
        </p:spPr>
        <p:txBody>
          <a:bodyPr rtlCol="0" anchor="ctr"/>
          <a:lstStyle/>
          <a:p>
            <a:endParaRPr lang="en-GB"/>
          </a:p>
        </p:txBody>
      </p:sp>
      <p:sp>
        <p:nvSpPr>
          <p:cNvPr id="5" name="Tijdelijke aanduiding voor tekst 10">
            <a:extLst>
              <a:ext uri="{FF2B5EF4-FFF2-40B4-BE49-F238E27FC236}">
                <a16:creationId xmlns:a16="http://schemas.microsoft.com/office/drawing/2014/main" id="{0E3FF4FD-D641-BECD-875B-7DA0ABB687FF}"/>
              </a:ext>
            </a:extLst>
          </p:cNvPr>
          <p:cNvSpPr txBox="1">
            <a:spLocks/>
          </p:cNvSpPr>
          <p:nvPr/>
        </p:nvSpPr>
        <p:spPr>
          <a:xfrm>
            <a:off x="4838244" y="1911998"/>
            <a:ext cx="6686646" cy="30289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Clr>
                <a:schemeClr val="tx1"/>
              </a:buClr>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40000"/>
              </a:lnSpc>
              <a:spcBef>
                <a:spcPts val="0"/>
              </a:spcBef>
              <a:spcAft>
                <a:spcPts val="500"/>
              </a:spcAft>
              <a:buClr>
                <a:schemeClr val="tx2"/>
              </a:buClr>
              <a:buSzTx/>
              <a:buFont typeface="Wingdings" pitchFamily="2" charset="2"/>
              <a:buNone/>
              <a:tabLst/>
              <a:defRPr sz="1800" b="0" kern="1200">
                <a:solidFill>
                  <a:schemeClr val="tx2"/>
                </a:solidFill>
                <a:latin typeface="Microsoft Sans Serif" panose="020B0604020202020204" pitchFamily="34" charset="0"/>
                <a:ea typeface="+mn-ea"/>
                <a:cs typeface="Microsoft Sans Serif" panose="020B0604020202020204" pitchFamily="34" charset="0"/>
              </a:defRPr>
            </a:lvl2pPr>
            <a:lvl3pPr marL="914400" indent="0" algn="l" defTabSz="914400" rtl="0" eaLnBrk="1" latinLnBrk="0" hangingPunct="1">
              <a:lnSpc>
                <a:spcPct val="140000"/>
              </a:lnSpc>
              <a:spcBef>
                <a:spcPts val="600"/>
              </a:spcBef>
              <a:spcAft>
                <a:spcPts val="500"/>
              </a:spcAft>
              <a:buClr>
                <a:schemeClr val="tx2"/>
              </a:buClr>
              <a:buFont typeface="Wingdings" pitchFamily="2" charset="2"/>
              <a:buNone/>
              <a:defRPr sz="1800" b="0" kern="1200">
                <a:solidFill>
                  <a:schemeClr val="tx2"/>
                </a:solidFill>
                <a:latin typeface="Microsoft Sans Serif" panose="020B0604020202020204" pitchFamily="34" charset="0"/>
                <a:ea typeface="+mn-ea"/>
                <a:cs typeface="Microsoft Sans Serif" panose="020B0604020202020204" pitchFamily="34" charset="0"/>
              </a:defRPr>
            </a:lvl3pPr>
            <a:lvl4pPr marL="1371600" indent="0" algn="l" defTabSz="914400" rtl="0" eaLnBrk="1" latinLnBrk="0" hangingPunct="1">
              <a:lnSpc>
                <a:spcPct val="140000"/>
              </a:lnSpc>
              <a:spcBef>
                <a:spcPts val="600"/>
              </a:spcBef>
              <a:spcAft>
                <a:spcPts val="600"/>
              </a:spcAft>
              <a:buClr>
                <a:schemeClr val="tx2"/>
              </a:buClr>
              <a:buFont typeface="Wingdings" pitchFamily="2" charset="2"/>
              <a:buNone/>
              <a:defRPr sz="1800" b="0" kern="1200">
                <a:solidFill>
                  <a:schemeClr val="tx2"/>
                </a:solidFill>
                <a:latin typeface="Microsoft Sans Serif" panose="020B0604020202020204" pitchFamily="34" charset="0"/>
                <a:ea typeface="+mn-ea"/>
                <a:cs typeface="Microsoft Sans Serif" panose="020B0604020202020204" pitchFamily="34" charset="0"/>
              </a:defRPr>
            </a:lvl4pPr>
            <a:lvl5pPr marL="1828800" indent="0" algn="l" defTabSz="914400" rtl="0" eaLnBrk="1" latinLnBrk="0" hangingPunct="1">
              <a:lnSpc>
                <a:spcPct val="120000"/>
              </a:lnSpc>
              <a:spcBef>
                <a:spcPts val="600"/>
              </a:spcBef>
              <a:spcAft>
                <a:spcPts val="600"/>
              </a:spcAft>
              <a:buClr>
                <a:schemeClr val="tx2"/>
              </a:buClr>
              <a:buFont typeface="Wingdings" pitchFamily="2" charset="2"/>
              <a:buNone/>
              <a:defRPr sz="1800" b="0" kern="1200">
                <a:solidFill>
                  <a:schemeClr val="tx2"/>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200"/>
              <a:t>Only a competitive European plastics sector today will unlock the market drivers and investments required for our much-needed circular economy of tomorrow.</a:t>
            </a:r>
          </a:p>
        </p:txBody>
      </p:sp>
      <p:sp>
        <p:nvSpPr>
          <p:cNvPr id="9" name="Tijdelijke aanduiding voor dianummer 5">
            <a:extLst>
              <a:ext uri="{FF2B5EF4-FFF2-40B4-BE49-F238E27FC236}">
                <a16:creationId xmlns:a16="http://schemas.microsoft.com/office/drawing/2014/main" id="{2DC0B633-16B1-11D6-7C45-2FD4AA2415D9}"/>
              </a:ext>
            </a:extLst>
          </p:cNvPr>
          <p:cNvSpPr txBox="1">
            <a:spLocks/>
          </p:cNvSpPr>
          <p:nvPr/>
        </p:nvSpPr>
        <p:spPr>
          <a:xfrm>
            <a:off x="4419600" y="6219824"/>
            <a:ext cx="3352800" cy="638175"/>
          </a:xfrm>
          <a:prstGeom prst="rect">
            <a:avLst/>
          </a:prstGeom>
        </p:spPr>
        <p:txBody>
          <a:bodyPr vert="horz" lIns="0" tIns="0" rIns="0" bIns="0" rtlCol="0" anchor="ctr"/>
          <a:lstStyle>
            <a:defPPr>
              <a:defRPr lang="nl-NL"/>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E30FE6-3C2E-AA4D-9AE2-6CF840BA8B1D}" type="slidenum">
              <a:rPr lang="en-GB" smtClean="0"/>
              <a:pPr/>
              <a:t>21</a:t>
            </a:fld>
            <a:endParaRPr lang="en-GB"/>
          </a:p>
        </p:txBody>
      </p:sp>
      <p:sp>
        <p:nvSpPr>
          <p:cNvPr id="10" name="TextBox 9">
            <a:extLst>
              <a:ext uri="{FF2B5EF4-FFF2-40B4-BE49-F238E27FC236}">
                <a16:creationId xmlns:a16="http://schemas.microsoft.com/office/drawing/2014/main" id="{6EFAAEBA-1AA6-71F5-DD1A-B7BF2F4F8CE2}"/>
              </a:ext>
            </a:extLst>
          </p:cNvPr>
          <p:cNvSpPr txBox="1"/>
          <p:nvPr/>
        </p:nvSpPr>
        <p:spPr>
          <a:xfrm>
            <a:off x="9093673" y="3791867"/>
            <a:ext cx="192339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900" i="1">
                <a:solidFill>
                  <a:srgbClr val="15ACD3">
                    <a:alpha val="20000"/>
                  </a:srgbClr>
                </a:solidFill>
              </a:rPr>
              <a:t>”</a:t>
            </a:r>
          </a:p>
        </p:txBody>
      </p:sp>
      <p:sp>
        <p:nvSpPr>
          <p:cNvPr id="11" name="TextBox 10">
            <a:extLst>
              <a:ext uri="{FF2B5EF4-FFF2-40B4-BE49-F238E27FC236}">
                <a16:creationId xmlns:a16="http://schemas.microsoft.com/office/drawing/2014/main" id="{E690F5D4-4B63-C05F-78EB-93658D28191B}"/>
              </a:ext>
            </a:extLst>
          </p:cNvPr>
          <p:cNvSpPr txBox="1"/>
          <p:nvPr/>
        </p:nvSpPr>
        <p:spPr>
          <a:xfrm>
            <a:off x="4579452" y="334643"/>
            <a:ext cx="192339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900" i="1">
                <a:solidFill>
                  <a:srgbClr val="15ACD3">
                    <a:alpha val="20000"/>
                  </a:srgbClr>
                </a:solidFill>
              </a:rPr>
              <a:t>“</a:t>
            </a:r>
          </a:p>
        </p:txBody>
      </p:sp>
    </p:spTree>
    <p:extLst>
      <p:ext uri="{BB962C8B-B14F-4D97-AF65-F5344CB8AC3E}">
        <p14:creationId xmlns:p14="http://schemas.microsoft.com/office/powerpoint/2010/main" val="1644877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438A-96FA-EC57-CD0F-2EE27432D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50F03-8383-DECB-5210-EBFB3FA5C1B9}"/>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1D80E149-7272-317A-EA9B-6FE1079BF75A}"/>
              </a:ext>
            </a:extLst>
          </p:cNvPr>
          <p:cNvSpPr>
            <a:spLocks noGrp="1"/>
          </p:cNvSpPr>
          <p:nvPr>
            <p:ph type="sldNum" sz="quarter" idx="11"/>
          </p:nvPr>
        </p:nvSpPr>
        <p:spPr/>
        <p:txBody>
          <a:bodyPr/>
          <a:lstStyle/>
          <a:p>
            <a:fld id="{0B60AAF4-18BD-C748-8DF0-DBD28F6833FC}" type="slidenum">
              <a:rPr lang="nl-NL" smtClean="0"/>
              <a:pPr/>
              <a:t>22</a:t>
            </a:fld>
            <a:endParaRPr lang="nl-NL"/>
          </a:p>
        </p:txBody>
      </p:sp>
      <p:sp>
        <p:nvSpPr>
          <p:cNvPr id="4" name="Text Placeholder 3">
            <a:extLst>
              <a:ext uri="{FF2B5EF4-FFF2-40B4-BE49-F238E27FC236}">
                <a16:creationId xmlns:a16="http://schemas.microsoft.com/office/drawing/2014/main" id="{65F35211-46C2-1FAD-D268-DC75510F7043}"/>
              </a:ext>
            </a:extLst>
          </p:cNvPr>
          <p:cNvSpPr>
            <a:spLocks noGrp="1"/>
          </p:cNvSpPr>
          <p:nvPr>
            <p:ph type="body" sz="quarter" idx="21"/>
          </p:nvPr>
        </p:nvSpPr>
        <p:spPr>
          <a:xfrm>
            <a:off x="6242992" y="1937878"/>
            <a:ext cx="5181600" cy="1055960"/>
          </a:xfrm>
        </p:spPr>
        <p:txBody>
          <a:bodyPr/>
          <a:lstStyle/>
          <a:p>
            <a:r>
              <a:rPr lang="en-GB">
                <a:cs typeface="Arial"/>
              </a:rPr>
              <a:t>Q&amp;A session </a:t>
            </a:r>
          </a:p>
        </p:txBody>
      </p:sp>
      <p:pic>
        <p:nvPicPr>
          <p:cNvPr id="5" name="Picture 4" descr="A qr code with a logo&#10;&#10;AI-generated content may be incorrect.">
            <a:extLst>
              <a:ext uri="{FF2B5EF4-FFF2-40B4-BE49-F238E27FC236}">
                <a16:creationId xmlns:a16="http://schemas.microsoft.com/office/drawing/2014/main" id="{9FAE59C7-DDEF-5CC7-BD37-C67214774998}"/>
              </a:ext>
            </a:extLst>
          </p:cNvPr>
          <p:cNvPicPr>
            <a:picLocks noChangeAspect="1"/>
          </p:cNvPicPr>
          <p:nvPr/>
        </p:nvPicPr>
        <p:blipFill>
          <a:blip r:embed="rId3"/>
          <a:stretch>
            <a:fillRect/>
          </a:stretch>
        </p:blipFill>
        <p:spPr>
          <a:xfrm>
            <a:off x="8616462" y="4064000"/>
            <a:ext cx="2237153" cy="2237153"/>
          </a:xfrm>
          <a:prstGeom prst="rect">
            <a:avLst/>
          </a:prstGeom>
        </p:spPr>
      </p:pic>
      <p:sp>
        <p:nvSpPr>
          <p:cNvPr id="6" name="TextBox 5">
            <a:extLst>
              <a:ext uri="{FF2B5EF4-FFF2-40B4-BE49-F238E27FC236}">
                <a16:creationId xmlns:a16="http://schemas.microsoft.com/office/drawing/2014/main" id="{544BB3BD-7AC9-291A-B1B7-1EF03149FB08}"/>
              </a:ext>
            </a:extLst>
          </p:cNvPr>
          <p:cNvSpPr txBox="1"/>
          <p:nvPr/>
        </p:nvSpPr>
        <p:spPr>
          <a:xfrm>
            <a:off x="8720474" y="3790174"/>
            <a:ext cx="29666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Arial"/>
              </a:rPr>
              <a:t>Access the full media kit here  </a:t>
            </a:r>
          </a:p>
        </p:txBody>
      </p:sp>
    </p:spTree>
    <p:extLst>
      <p:ext uri="{BB962C8B-B14F-4D97-AF65-F5344CB8AC3E}">
        <p14:creationId xmlns:p14="http://schemas.microsoft.com/office/powerpoint/2010/main" val="2266971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5211-82B5-4DB0-0EEA-7A41220CAE7D}"/>
              </a:ext>
            </a:extLst>
          </p:cNvPr>
          <p:cNvSpPr>
            <a:spLocks noGrp="1"/>
          </p:cNvSpPr>
          <p:nvPr>
            <p:ph type="title"/>
          </p:nvPr>
        </p:nvSpPr>
        <p:spPr>
          <a:xfrm>
            <a:off x="454024" y="114301"/>
            <a:ext cx="8512175" cy="954000"/>
          </a:xfrm>
        </p:spPr>
        <p:txBody>
          <a:bodyPr/>
          <a:lstStyle/>
          <a:p>
            <a:r>
              <a:rPr lang="en-GB">
                <a:cs typeface="Arial"/>
              </a:rPr>
              <a:t>Hungry</a:t>
            </a:r>
            <a:r>
              <a:rPr lang="en-GB" noProof="0">
                <a:cs typeface="Arial"/>
              </a:rPr>
              <a:t> </a:t>
            </a:r>
            <a:r>
              <a:rPr lang="en-GB">
                <a:cs typeface="Arial"/>
              </a:rPr>
              <a:t>for more data? Check out our brand new data hub </a:t>
            </a:r>
            <a:endParaRPr lang="en-GB" noProof="0">
              <a:cs typeface="Arial"/>
            </a:endParaRPr>
          </a:p>
        </p:txBody>
      </p:sp>
      <p:pic>
        <p:nvPicPr>
          <p:cNvPr id="6" name="Picture 5">
            <a:extLst>
              <a:ext uri="{FF2B5EF4-FFF2-40B4-BE49-F238E27FC236}">
                <a16:creationId xmlns:a16="http://schemas.microsoft.com/office/drawing/2014/main" id="{603C9B22-204A-B402-0F73-4CAB7FF3ED1A}"/>
              </a:ext>
            </a:extLst>
          </p:cNvPr>
          <p:cNvPicPr>
            <a:picLocks noChangeAspect="1"/>
          </p:cNvPicPr>
          <p:nvPr/>
        </p:nvPicPr>
        <p:blipFill>
          <a:blip r:embed="rId3"/>
          <a:stretch>
            <a:fillRect/>
          </a:stretch>
        </p:blipFill>
        <p:spPr>
          <a:xfrm>
            <a:off x="4834425" y="1299402"/>
            <a:ext cx="4789442" cy="3418487"/>
          </a:xfrm>
          <a:prstGeom prst="rect">
            <a:avLst/>
          </a:prstGeom>
        </p:spPr>
      </p:pic>
      <p:pic>
        <p:nvPicPr>
          <p:cNvPr id="3" name="Picture 2">
            <a:extLst>
              <a:ext uri="{FF2B5EF4-FFF2-40B4-BE49-F238E27FC236}">
                <a16:creationId xmlns:a16="http://schemas.microsoft.com/office/drawing/2014/main" id="{F335639C-C6C1-5B5B-C09C-3462250FB3D5}"/>
              </a:ext>
            </a:extLst>
          </p:cNvPr>
          <p:cNvPicPr>
            <a:picLocks noChangeAspect="1"/>
          </p:cNvPicPr>
          <p:nvPr/>
        </p:nvPicPr>
        <p:blipFill>
          <a:blip r:embed="rId4"/>
          <a:stretch>
            <a:fillRect/>
          </a:stretch>
        </p:blipFill>
        <p:spPr>
          <a:xfrm>
            <a:off x="7767707" y="3325816"/>
            <a:ext cx="4424293" cy="3281924"/>
          </a:xfrm>
          <a:prstGeom prst="rect">
            <a:avLst/>
          </a:prstGeom>
        </p:spPr>
      </p:pic>
      <p:pic>
        <p:nvPicPr>
          <p:cNvPr id="4" name="Picture 3" descr="A qr code with a logo&#10;&#10;AI-generated content may be incorrect.">
            <a:extLst>
              <a:ext uri="{FF2B5EF4-FFF2-40B4-BE49-F238E27FC236}">
                <a16:creationId xmlns:a16="http://schemas.microsoft.com/office/drawing/2014/main" id="{CBA5AED2-1A50-911E-2241-82534CFA0A4F}"/>
              </a:ext>
            </a:extLst>
          </p:cNvPr>
          <p:cNvPicPr>
            <a:picLocks noChangeAspect="1"/>
          </p:cNvPicPr>
          <p:nvPr/>
        </p:nvPicPr>
        <p:blipFill>
          <a:blip r:embed="rId5"/>
          <a:stretch>
            <a:fillRect/>
          </a:stretch>
        </p:blipFill>
        <p:spPr>
          <a:xfrm>
            <a:off x="0" y="1295400"/>
            <a:ext cx="5010150" cy="5067300"/>
          </a:xfrm>
          <a:prstGeom prst="rect">
            <a:avLst/>
          </a:prstGeom>
        </p:spPr>
      </p:pic>
    </p:spTree>
    <p:extLst>
      <p:ext uri="{BB962C8B-B14F-4D97-AF65-F5344CB8AC3E}">
        <p14:creationId xmlns:p14="http://schemas.microsoft.com/office/powerpoint/2010/main" val="112432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992621-591D-4F5C-660E-AC4FC82DC709}"/>
              </a:ext>
            </a:extLst>
          </p:cNvPr>
          <p:cNvSpPr/>
          <p:nvPr/>
        </p:nvSpPr>
        <p:spPr>
          <a:xfrm>
            <a:off x="0" y="0"/>
            <a:ext cx="12192000" cy="6867812"/>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pic>
        <p:nvPicPr>
          <p:cNvPr id="5" name="Picture 4">
            <a:extLst>
              <a:ext uri="{FF2B5EF4-FFF2-40B4-BE49-F238E27FC236}">
                <a16:creationId xmlns:a16="http://schemas.microsoft.com/office/drawing/2014/main" id="{4DD1C4D9-A73F-73F9-B8A1-5603EC907AE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6" name="Freeform 5">
            <a:extLst>
              <a:ext uri="{FF2B5EF4-FFF2-40B4-BE49-F238E27FC236}">
                <a16:creationId xmlns:a16="http://schemas.microsoft.com/office/drawing/2014/main" id="{3873CAB9-28EC-3D0A-20FA-5011AC03118A}"/>
              </a:ext>
            </a:extLst>
          </p:cNvPr>
          <p:cNvSpPr/>
          <p:nvPr/>
        </p:nvSpPr>
        <p:spPr>
          <a:xfrm rot="18341347">
            <a:off x="-529734" y="1597303"/>
            <a:ext cx="6868945" cy="6304165"/>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 name="connsiteX5" fmla="*/ 5340 w 8089004"/>
              <a:gd name="connsiteY5" fmla="*/ 2991589 h 6300000"/>
              <a:gd name="connsiteX6" fmla="*/ 0 w 8089004"/>
              <a:gd name="connsiteY6" fmla="*/ 0 h 6300000"/>
              <a:gd name="connsiteX0" fmla="*/ 0 w 8089004"/>
              <a:gd name="connsiteY0" fmla="*/ 0 h 6305359"/>
              <a:gd name="connsiteX1" fmla="*/ 4939004 w 8089004"/>
              <a:gd name="connsiteY1" fmla="*/ 0 h 6305359"/>
              <a:gd name="connsiteX2" fmla="*/ 8089004 w 8089004"/>
              <a:gd name="connsiteY2" fmla="*/ 3150000 h 6305359"/>
              <a:gd name="connsiteX3" fmla="*/ 4939004 w 8089004"/>
              <a:gd name="connsiteY3" fmla="*/ 6300000 h 6305359"/>
              <a:gd name="connsiteX4" fmla="*/ 4311406 w 8089004"/>
              <a:gd name="connsiteY4" fmla="*/ 6305359 h 6305359"/>
              <a:gd name="connsiteX5" fmla="*/ 5340 w 8089004"/>
              <a:gd name="connsiteY5" fmla="*/ 2991589 h 6305359"/>
              <a:gd name="connsiteX6" fmla="*/ 0 w 8089004"/>
              <a:gd name="connsiteY6" fmla="*/ 0 h 6305359"/>
              <a:gd name="connsiteX0" fmla="*/ 0 w 8089004"/>
              <a:gd name="connsiteY0" fmla="*/ 0 h 6305359"/>
              <a:gd name="connsiteX1" fmla="*/ 4939004 w 8089004"/>
              <a:gd name="connsiteY1" fmla="*/ 0 h 6305359"/>
              <a:gd name="connsiteX2" fmla="*/ 8089004 w 8089004"/>
              <a:gd name="connsiteY2" fmla="*/ 3150000 h 6305359"/>
              <a:gd name="connsiteX3" fmla="*/ 4939004 w 8089004"/>
              <a:gd name="connsiteY3" fmla="*/ 6300000 h 6305359"/>
              <a:gd name="connsiteX4" fmla="*/ 4311406 w 8089004"/>
              <a:gd name="connsiteY4" fmla="*/ 6305359 h 6305359"/>
              <a:gd name="connsiteX5" fmla="*/ 1230373 w 8089004"/>
              <a:gd name="connsiteY5" fmla="*/ 2013768 h 6305359"/>
              <a:gd name="connsiteX6" fmla="*/ 0 w 8089004"/>
              <a:gd name="connsiteY6" fmla="*/ 0 h 6305359"/>
              <a:gd name="connsiteX0" fmla="*/ 2817600 w 6858631"/>
              <a:gd name="connsiteY0" fmla="*/ 4899 h 6305359"/>
              <a:gd name="connsiteX1" fmla="*/ 3708631 w 6858631"/>
              <a:gd name="connsiteY1" fmla="*/ 0 h 6305359"/>
              <a:gd name="connsiteX2" fmla="*/ 6858631 w 6858631"/>
              <a:gd name="connsiteY2" fmla="*/ 3150000 h 6305359"/>
              <a:gd name="connsiteX3" fmla="*/ 3708631 w 6858631"/>
              <a:gd name="connsiteY3" fmla="*/ 6300000 h 6305359"/>
              <a:gd name="connsiteX4" fmla="*/ 3081033 w 6858631"/>
              <a:gd name="connsiteY4" fmla="*/ 6305359 h 6305359"/>
              <a:gd name="connsiteX5" fmla="*/ 0 w 6858631"/>
              <a:gd name="connsiteY5" fmla="*/ 2013768 h 6305359"/>
              <a:gd name="connsiteX6" fmla="*/ 2817600 w 6858631"/>
              <a:gd name="connsiteY6" fmla="*/ 4899 h 6305359"/>
              <a:gd name="connsiteX0" fmla="*/ 2817600 w 6858631"/>
              <a:gd name="connsiteY0" fmla="*/ 4899 h 6302454"/>
              <a:gd name="connsiteX1" fmla="*/ 3708631 w 6858631"/>
              <a:gd name="connsiteY1" fmla="*/ 0 h 6302454"/>
              <a:gd name="connsiteX2" fmla="*/ 6858631 w 6858631"/>
              <a:gd name="connsiteY2" fmla="*/ 3150000 h 6302454"/>
              <a:gd name="connsiteX3" fmla="*/ 3708631 w 6858631"/>
              <a:gd name="connsiteY3" fmla="*/ 6300000 h 6302454"/>
              <a:gd name="connsiteX4" fmla="*/ 3063309 w 6858631"/>
              <a:gd name="connsiteY4" fmla="*/ 6302454 h 6302454"/>
              <a:gd name="connsiteX5" fmla="*/ 0 w 6858631"/>
              <a:gd name="connsiteY5" fmla="*/ 2013768 h 6302454"/>
              <a:gd name="connsiteX6" fmla="*/ 2817600 w 6858631"/>
              <a:gd name="connsiteY6" fmla="*/ 4899 h 6302454"/>
              <a:gd name="connsiteX0" fmla="*/ 2748884 w 6789915"/>
              <a:gd name="connsiteY0" fmla="*/ 4899 h 6302454"/>
              <a:gd name="connsiteX1" fmla="*/ 3639915 w 6789915"/>
              <a:gd name="connsiteY1" fmla="*/ 0 h 6302454"/>
              <a:gd name="connsiteX2" fmla="*/ 6789915 w 6789915"/>
              <a:gd name="connsiteY2" fmla="*/ 3150000 h 6302454"/>
              <a:gd name="connsiteX3" fmla="*/ 3639915 w 6789915"/>
              <a:gd name="connsiteY3" fmla="*/ 6300000 h 6302454"/>
              <a:gd name="connsiteX4" fmla="*/ 2994593 w 6789915"/>
              <a:gd name="connsiteY4" fmla="*/ 6302454 h 6302454"/>
              <a:gd name="connsiteX5" fmla="*/ 0 w 6789915"/>
              <a:gd name="connsiteY5" fmla="*/ 2038684 h 6302454"/>
              <a:gd name="connsiteX6" fmla="*/ 2748884 w 6789915"/>
              <a:gd name="connsiteY6" fmla="*/ 4899 h 6302454"/>
              <a:gd name="connsiteX0" fmla="*/ 2827914 w 6868945"/>
              <a:gd name="connsiteY0" fmla="*/ 4899 h 6302454"/>
              <a:gd name="connsiteX1" fmla="*/ 3718945 w 6868945"/>
              <a:gd name="connsiteY1" fmla="*/ 0 h 6302454"/>
              <a:gd name="connsiteX2" fmla="*/ 6868945 w 6868945"/>
              <a:gd name="connsiteY2" fmla="*/ 3150000 h 6302454"/>
              <a:gd name="connsiteX3" fmla="*/ 3718945 w 6868945"/>
              <a:gd name="connsiteY3" fmla="*/ 6300000 h 6302454"/>
              <a:gd name="connsiteX4" fmla="*/ 3073623 w 6868945"/>
              <a:gd name="connsiteY4" fmla="*/ 6302454 h 6302454"/>
              <a:gd name="connsiteX5" fmla="*/ 0 w 6868945"/>
              <a:gd name="connsiteY5" fmla="*/ 2021177 h 6302454"/>
              <a:gd name="connsiteX6" fmla="*/ 2827914 w 6868945"/>
              <a:gd name="connsiteY6" fmla="*/ 4899 h 6302454"/>
              <a:gd name="connsiteX0" fmla="*/ 2860384 w 6868945"/>
              <a:gd name="connsiteY0" fmla="*/ 1123 h 6302454"/>
              <a:gd name="connsiteX1" fmla="*/ 3718945 w 6868945"/>
              <a:gd name="connsiteY1" fmla="*/ 0 h 6302454"/>
              <a:gd name="connsiteX2" fmla="*/ 6868945 w 6868945"/>
              <a:gd name="connsiteY2" fmla="*/ 3150000 h 6302454"/>
              <a:gd name="connsiteX3" fmla="*/ 3718945 w 6868945"/>
              <a:gd name="connsiteY3" fmla="*/ 6300000 h 6302454"/>
              <a:gd name="connsiteX4" fmla="*/ 3073623 w 6868945"/>
              <a:gd name="connsiteY4" fmla="*/ 6302454 h 6302454"/>
              <a:gd name="connsiteX5" fmla="*/ 0 w 6868945"/>
              <a:gd name="connsiteY5" fmla="*/ 2021177 h 6302454"/>
              <a:gd name="connsiteX6" fmla="*/ 2860384 w 6868945"/>
              <a:gd name="connsiteY6" fmla="*/ 1123 h 6302454"/>
              <a:gd name="connsiteX0" fmla="*/ 2815348 w 6868945"/>
              <a:gd name="connsiteY0" fmla="*/ 0 h 6304165"/>
              <a:gd name="connsiteX1" fmla="*/ 3718945 w 6868945"/>
              <a:gd name="connsiteY1" fmla="*/ 1711 h 6304165"/>
              <a:gd name="connsiteX2" fmla="*/ 6868945 w 6868945"/>
              <a:gd name="connsiteY2" fmla="*/ 3151711 h 6304165"/>
              <a:gd name="connsiteX3" fmla="*/ 3718945 w 6868945"/>
              <a:gd name="connsiteY3" fmla="*/ 6301711 h 6304165"/>
              <a:gd name="connsiteX4" fmla="*/ 3073623 w 6868945"/>
              <a:gd name="connsiteY4" fmla="*/ 6304165 h 6304165"/>
              <a:gd name="connsiteX5" fmla="*/ 0 w 6868945"/>
              <a:gd name="connsiteY5" fmla="*/ 2022888 h 6304165"/>
              <a:gd name="connsiteX6" fmla="*/ 2815348 w 6868945"/>
              <a:gd name="connsiteY6" fmla="*/ 0 h 630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8945" h="6304165">
                <a:moveTo>
                  <a:pt x="2815348" y="0"/>
                </a:moveTo>
                <a:lnTo>
                  <a:pt x="3718945" y="1711"/>
                </a:lnTo>
                <a:cubicBezTo>
                  <a:pt x="5458642" y="1711"/>
                  <a:pt x="6868945" y="1412014"/>
                  <a:pt x="6868945" y="3151711"/>
                </a:cubicBezTo>
                <a:cubicBezTo>
                  <a:pt x="6868945" y="4891408"/>
                  <a:pt x="5458642" y="6301711"/>
                  <a:pt x="3718945" y="6301711"/>
                </a:cubicBezTo>
                <a:lnTo>
                  <a:pt x="3073623" y="6304165"/>
                </a:lnTo>
                <a:lnTo>
                  <a:pt x="0" y="2022888"/>
                </a:lnTo>
                <a:lnTo>
                  <a:pt x="2815348" y="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a:p>
        </p:txBody>
      </p:sp>
      <p:sp>
        <p:nvSpPr>
          <p:cNvPr id="7" name="Tijdelijke aanduiding voor titel 14">
            <a:extLst>
              <a:ext uri="{FF2B5EF4-FFF2-40B4-BE49-F238E27FC236}">
                <a16:creationId xmlns:a16="http://schemas.microsoft.com/office/drawing/2014/main" id="{41664F0E-418B-2E3C-2B3B-B12B06CE8F17}"/>
              </a:ext>
            </a:extLst>
          </p:cNvPr>
          <p:cNvSpPr txBox="1">
            <a:spLocks/>
          </p:cNvSpPr>
          <p:nvPr/>
        </p:nvSpPr>
        <p:spPr>
          <a:xfrm>
            <a:off x="758826" y="2411424"/>
            <a:ext cx="6134344" cy="173610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b="0" i="0" kern="1200">
                <a:solidFill>
                  <a:schemeClr val="bg1"/>
                </a:solidFill>
                <a:latin typeface="+mj-lt"/>
                <a:ea typeface="+mj-ea"/>
                <a:cs typeface="Arial" panose="020B0604020202020204" pitchFamily="34" charset="0"/>
              </a:defRPr>
            </a:lvl1pPr>
          </a:lstStyle>
          <a:p>
            <a:r>
              <a:rPr lang="en-GB" b="1"/>
              <a:t>Thank you</a:t>
            </a:r>
          </a:p>
        </p:txBody>
      </p:sp>
      <p:sp>
        <p:nvSpPr>
          <p:cNvPr id="8" name="Text Placeholder 2">
            <a:extLst>
              <a:ext uri="{FF2B5EF4-FFF2-40B4-BE49-F238E27FC236}">
                <a16:creationId xmlns:a16="http://schemas.microsoft.com/office/drawing/2014/main" id="{C04D38E9-EE90-277B-6AA5-6FC3C87067CE}"/>
              </a:ext>
            </a:extLst>
          </p:cNvPr>
          <p:cNvSpPr txBox="1">
            <a:spLocks/>
          </p:cNvSpPr>
          <p:nvPr/>
        </p:nvSpPr>
        <p:spPr>
          <a:xfrm>
            <a:off x="1107709" y="5288564"/>
            <a:ext cx="3003916" cy="21453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Clr>
                <a:schemeClr val="tx1"/>
              </a:buClr>
              <a:buFont typeface="Arial" panose="020B0604020202020204" pitchFamily="34" charset="0"/>
              <a:buNone/>
              <a:defRPr sz="1100" b="0" i="0" kern="1200">
                <a:solidFill>
                  <a:schemeClr val="bg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Plastics Europe</a:t>
            </a:r>
          </a:p>
        </p:txBody>
      </p:sp>
      <p:sp>
        <p:nvSpPr>
          <p:cNvPr id="9" name="Text Placeholder 2">
            <a:extLst>
              <a:ext uri="{FF2B5EF4-FFF2-40B4-BE49-F238E27FC236}">
                <a16:creationId xmlns:a16="http://schemas.microsoft.com/office/drawing/2014/main" id="{8B26F731-96DE-5AD1-7DEA-67568C4E9ABF}"/>
              </a:ext>
            </a:extLst>
          </p:cNvPr>
          <p:cNvSpPr txBox="1">
            <a:spLocks/>
          </p:cNvSpPr>
          <p:nvPr/>
        </p:nvSpPr>
        <p:spPr>
          <a:xfrm>
            <a:off x="1107709" y="4968447"/>
            <a:ext cx="3003916" cy="21453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Clr>
                <a:schemeClr val="tx1"/>
              </a:buClr>
              <a:buFont typeface="Arial" panose="020B0604020202020204" pitchFamily="34" charset="0"/>
              <a:buNone/>
              <a:defRPr sz="1100" b="0" i="0" kern="1200">
                <a:solidFill>
                  <a:schemeClr val="bg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@PlasticsEurope</a:t>
            </a:r>
          </a:p>
        </p:txBody>
      </p:sp>
      <p:sp>
        <p:nvSpPr>
          <p:cNvPr id="10" name="Text Placeholder 2">
            <a:extLst>
              <a:ext uri="{FF2B5EF4-FFF2-40B4-BE49-F238E27FC236}">
                <a16:creationId xmlns:a16="http://schemas.microsoft.com/office/drawing/2014/main" id="{67EA34A0-2BAB-6F02-01FD-B0E05FC1F706}"/>
              </a:ext>
            </a:extLst>
          </p:cNvPr>
          <p:cNvSpPr txBox="1">
            <a:spLocks/>
          </p:cNvSpPr>
          <p:nvPr/>
        </p:nvSpPr>
        <p:spPr>
          <a:xfrm>
            <a:off x="758826" y="6094637"/>
            <a:ext cx="3352799" cy="39573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Clr>
                <a:schemeClr val="tx1"/>
              </a:buClr>
              <a:buFont typeface="Arial" panose="020B0604020202020204" pitchFamily="34" charset="0"/>
              <a:buNone/>
              <a:defRPr sz="1100" b="0" i="0" kern="1200">
                <a:solidFill>
                  <a:schemeClr val="bg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#ChangingPlasticsForGood</a:t>
            </a:r>
          </a:p>
        </p:txBody>
      </p:sp>
      <p:sp>
        <p:nvSpPr>
          <p:cNvPr id="11" name="Text Placeholder 2">
            <a:extLst>
              <a:ext uri="{FF2B5EF4-FFF2-40B4-BE49-F238E27FC236}">
                <a16:creationId xmlns:a16="http://schemas.microsoft.com/office/drawing/2014/main" id="{818C522D-0089-051B-2DEF-4951E8BBA9B3}"/>
              </a:ext>
            </a:extLst>
          </p:cNvPr>
          <p:cNvSpPr txBox="1">
            <a:spLocks/>
          </p:cNvSpPr>
          <p:nvPr/>
        </p:nvSpPr>
        <p:spPr>
          <a:xfrm>
            <a:off x="1107709" y="5580664"/>
            <a:ext cx="3003916" cy="21453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Clr>
                <a:schemeClr val="tx1"/>
              </a:buClr>
              <a:buFont typeface="Arial" panose="020B0604020202020204" pitchFamily="34" charset="0"/>
              <a:buNone/>
              <a:defRPr sz="1100" b="0" i="0" kern="1200">
                <a:solidFill>
                  <a:schemeClr val="bg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plasticseurope.org</a:t>
            </a:r>
          </a:p>
        </p:txBody>
      </p:sp>
      <p:pic>
        <p:nvPicPr>
          <p:cNvPr id="12" name="Picture 11" descr="A picture containing ax, vector graphics&#10;&#10;Description automatically generated">
            <a:extLst>
              <a:ext uri="{FF2B5EF4-FFF2-40B4-BE49-F238E27FC236}">
                <a16:creationId xmlns:a16="http://schemas.microsoft.com/office/drawing/2014/main" id="{BF45D9CB-9B62-29F0-CEF2-1859DA35FC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825" y="4957146"/>
            <a:ext cx="263821" cy="21453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16AC1A9-637B-36B4-8BCE-569A562311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589" y="5256442"/>
            <a:ext cx="263821" cy="219232"/>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600078C7-C10C-04C1-9B45-392ED006D2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8825" y="5580664"/>
            <a:ext cx="270344" cy="229583"/>
          </a:xfrm>
          <a:prstGeom prst="rect">
            <a:avLst/>
          </a:prstGeom>
        </p:spPr>
      </p:pic>
    </p:spTree>
    <p:extLst>
      <p:ext uri="{BB962C8B-B14F-4D97-AF65-F5344CB8AC3E}">
        <p14:creationId xmlns:p14="http://schemas.microsoft.com/office/powerpoint/2010/main" val="2981529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3124-789D-A658-3A2D-FF088CFBA7B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323B4D2-14F9-A1FC-06DB-CCFB5A18493C}"/>
              </a:ext>
            </a:extLst>
          </p:cNvPr>
          <p:cNvPicPr>
            <a:picLocks noChangeAspect="1"/>
          </p:cNvPicPr>
          <p:nvPr/>
        </p:nvPicPr>
        <p:blipFill>
          <a:blip r:embed="rId3" cstate="screen">
            <a:extLst>
              <a:ext uri="{28A0092B-C50C-407E-A947-70E740481C1C}">
                <a14:useLocalDpi xmlns:a14="http://schemas.microsoft.com/office/drawing/2010/main" val="0"/>
              </a:ext>
            </a:extLst>
          </a:blip>
          <a:srcRect t="-2096"/>
          <a:stretch>
            <a:fillRect/>
          </a:stretch>
        </p:blipFill>
        <p:spPr>
          <a:xfrm>
            <a:off x="732326" y="977960"/>
            <a:ext cx="4723390" cy="3974858"/>
          </a:xfrm>
          <a:prstGeom prst="rect">
            <a:avLst/>
          </a:prstGeom>
          <a:noFill/>
          <a:ln>
            <a:noFill/>
          </a:ln>
          <a:effectLst/>
        </p:spPr>
      </p:pic>
      <p:sp>
        <p:nvSpPr>
          <p:cNvPr id="3" name="Title 2">
            <a:extLst>
              <a:ext uri="{FF2B5EF4-FFF2-40B4-BE49-F238E27FC236}">
                <a16:creationId xmlns:a16="http://schemas.microsoft.com/office/drawing/2014/main" id="{D06DED92-83C8-8715-58C8-AD89C113D546}"/>
              </a:ext>
            </a:extLst>
          </p:cNvPr>
          <p:cNvSpPr>
            <a:spLocks noGrp="1"/>
          </p:cNvSpPr>
          <p:nvPr>
            <p:ph type="title"/>
          </p:nvPr>
        </p:nvSpPr>
        <p:spPr>
          <a:xfrm>
            <a:off x="758825" y="1"/>
            <a:ext cx="7013575" cy="952500"/>
          </a:xfrm>
        </p:spPr>
        <p:txBody>
          <a:bodyPr vert="horz" lIns="0" tIns="0" rIns="0" bIns="0" rtlCol="0" anchor="ctr">
            <a:normAutofit/>
          </a:bodyPr>
          <a:lstStyle/>
          <a:p>
            <a:r>
              <a:rPr lang="en-GB"/>
              <a:t> </a:t>
            </a:r>
          </a:p>
        </p:txBody>
      </p:sp>
      <p:sp>
        <p:nvSpPr>
          <p:cNvPr id="2" name="Text Placeholder 3">
            <a:extLst>
              <a:ext uri="{FF2B5EF4-FFF2-40B4-BE49-F238E27FC236}">
                <a16:creationId xmlns:a16="http://schemas.microsoft.com/office/drawing/2014/main" id="{671C5B74-3EB7-22DA-92B3-F1CC89C1BBCC}"/>
              </a:ext>
            </a:extLst>
          </p:cNvPr>
          <p:cNvSpPr txBox="1">
            <a:spLocks/>
          </p:cNvSpPr>
          <p:nvPr/>
        </p:nvSpPr>
        <p:spPr>
          <a:xfrm>
            <a:off x="457428" y="5246617"/>
            <a:ext cx="5181600" cy="1394522"/>
          </a:xfrm>
          <a:prstGeom prst="roundRect">
            <a:avLst>
              <a:gd name="adj" fmla="val 7761"/>
            </a:avLst>
          </a:prstGeom>
          <a:solidFill>
            <a:schemeClr val="tx2">
              <a:alpha val="90000"/>
            </a:schemeClr>
          </a:solidFill>
          <a:effectLst/>
        </p:spPr>
        <p:txBody>
          <a:bodyPr vert="horz" lIns="360000" tIns="342000" rIns="360000" bIns="360000" rtlCol="0" anchor="t" anchorCtr="0">
            <a:normAutofit/>
          </a:bodyPr>
          <a:lstStyle>
            <a:lvl1pPr marL="0" indent="0" algn="l" defTabSz="914400" rtl="0" eaLnBrk="1" latinLnBrk="0" hangingPunct="1">
              <a:lnSpc>
                <a:spcPct val="90000"/>
              </a:lnSpc>
              <a:spcBef>
                <a:spcPts val="0"/>
              </a:spcBef>
              <a:spcAft>
                <a:spcPts val="500"/>
              </a:spcAft>
              <a:buClr>
                <a:schemeClr val="tx1"/>
              </a:buClr>
              <a:buFont typeface="Arial" panose="020B0604020202020204" pitchFamily="34" charset="0"/>
              <a:buNone/>
              <a:defRPr sz="1800" b="0" i="0" kern="1200">
                <a:solidFill>
                  <a:schemeClr val="tx1"/>
                </a:solidFill>
                <a:latin typeface="+mn-lt"/>
                <a:ea typeface="+mn-ea"/>
                <a:cs typeface="Arial" panose="020B0604020202020204" pitchFamily="34" charset="0"/>
              </a:defRPr>
            </a:lvl1pPr>
            <a:lvl2pPr marL="285750" marR="0" indent="-285750" algn="l" defTabSz="914400" rtl="0" eaLnBrk="1" fontAlgn="auto" latinLnBrk="0" hangingPunct="1">
              <a:lnSpc>
                <a:spcPct val="140000"/>
              </a:lnSpc>
              <a:spcBef>
                <a:spcPts val="0"/>
              </a:spcBef>
              <a:spcAft>
                <a:spcPts val="500"/>
              </a:spcAft>
              <a:buClr>
                <a:schemeClr val="tx2"/>
              </a:buClr>
              <a:buSzTx/>
              <a:buFont typeface="Wingdings" pitchFamily="2" charset="2"/>
              <a:buChar char="§"/>
              <a:tabLst/>
              <a:defRPr sz="1800" b="0" kern="1200">
                <a:solidFill>
                  <a:schemeClr val="tx1"/>
                </a:solidFill>
                <a:latin typeface="Microsoft Sans Serif" panose="020B0604020202020204" pitchFamily="34" charset="0"/>
                <a:ea typeface="+mn-ea"/>
                <a:cs typeface="Microsoft Sans Serif" panose="020B0604020202020204" pitchFamily="34" charset="0"/>
              </a:defRPr>
            </a:lvl2pPr>
            <a:lvl3pPr marL="285750" indent="-285750" algn="l" defTabSz="914400" rtl="0" eaLnBrk="1" latinLnBrk="0" hangingPunct="1">
              <a:lnSpc>
                <a:spcPct val="140000"/>
              </a:lnSpc>
              <a:spcBef>
                <a:spcPts val="600"/>
              </a:spcBef>
              <a:spcAft>
                <a:spcPts val="5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3pPr>
            <a:lvl4pPr marL="285750" indent="-285750" algn="l" defTabSz="914400" rtl="0" eaLnBrk="1" latinLnBrk="0" hangingPunct="1">
              <a:lnSpc>
                <a:spcPct val="14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4pPr>
            <a:lvl5pPr marL="171450" indent="-171450" algn="l" defTabSz="914400" rtl="0" eaLnBrk="1" latinLnBrk="0" hangingPunct="1">
              <a:lnSpc>
                <a:spcPct val="120000"/>
              </a:lnSpc>
              <a:spcBef>
                <a:spcPts val="600"/>
              </a:spcBef>
              <a:spcAft>
                <a:spcPts val="600"/>
              </a:spcAft>
              <a:buClr>
                <a:schemeClr val="tx2"/>
              </a:buClr>
              <a:buFont typeface="Wingdings" pitchFamily="2" charset="2"/>
              <a:buChar char="§"/>
              <a:defRPr sz="1800" b="0" kern="1200">
                <a:solidFill>
                  <a:schemeClr val="tx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Tx/>
            </a:pPr>
            <a:r>
              <a:rPr lang="nl-NL" sz="2000" b="1">
                <a:solidFill>
                  <a:schemeClr val="bg1"/>
                </a:solidFill>
              </a:rPr>
              <a:t>VIRGINIA JANSSENS,</a:t>
            </a:r>
          </a:p>
          <a:p>
            <a:pPr>
              <a:spcAft>
                <a:spcPts val="600"/>
              </a:spcAft>
              <a:buClrTx/>
            </a:pPr>
            <a:r>
              <a:rPr lang="nl-NL" sz="2000" b="1">
                <a:solidFill>
                  <a:schemeClr val="bg1"/>
                </a:solidFill>
              </a:rPr>
              <a:t>Managing Director, Plastics Europe</a:t>
            </a:r>
          </a:p>
        </p:txBody>
      </p:sp>
      <p:pic>
        <p:nvPicPr>
          <p:cNvPr id="4" name="Imagen 3">
            <a:extLst>
              <a:ext uri="{FF2B5EF4-FFF2-40B4-BE49-F238E27FC236}">
                <a16:creationId xmlns:a16="http://schemas.microsoft.com/office/drawing/2014/main" id="{4BEF66ED-9375-A9DF-16D7-FBB10DF8CFF1}"/>
              </a:ext>
            </a:extLst>
          </p:cNvPr>
          <p:cNvPicPr>
            <a:picLocks noChangeAspect="1"/>
          </p:cNvPicPr>
          <p:nvPr/>
        </p:nvPicPr>
        <p:blipFill>
          <a:blip r:embed="rId4"/>
          <a:srcRect t="14413" b="6365"/>
          <a:stretch>
            <a:fillRect/>
          </a:stretch>
        </p:blipFill>
        <p:spPr>
          <a:xfrm>
            <a:off x="6932951" y="1048055"/>
            <a:ext cx="3172918" cy="3899121"/>
          </a:xfrm>
          <a:prstGeom prst="rect">
            <a:avLst/>
          </a:prstGeom>
        </p:spPr>
      </p:pic>
      <p:sp>
        <p:nvSpPr>
          <p:cNvPr id="8" name="Rectángulo: esquinas redondeadas 7">
            <a:extLst>
              <a:ext uri="{FF2B5EF4-FFF2-40B4-BE49-F238E27FC236}">
                <a16:creationId xmlns:a16="http://schemas.microsoft.com/office/drawing/2014/main" id="{4394AA11-494D-7076-8211-F31CE55D4DC9}"/>
              </a:ext>
            </a:extLst>
          </p:cNvPr>
          <p:cNvSpPr/>
          <p:nvPr/>
        </p:nvSpPr>
        <p:spPr>
          <a:xfrm>
            <a:off x="6100996" y="5245308"/>
            <a:ext cx="5373974" cy="1401580"/>
          </a:xfrm>
          <a:prstGeom prst="roundRect">
            <a:avLst/>
          </a:prstGeom>
          <a:solidFill>
            <a:srgbClr val="20B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90000"/>
              </a:lnSpc>
              <a:spcAft>
                <a:spcPts val="600"/>
              </a:spcAft>
            </a:pPr>
            <a:r>
              <a:rPr lang="nl-NL" sz="2000" b="1">
                <a:solidFill>
                  <a:schemeClr val="bg1"/>
                </a:solidFill>
                <a:cs typeface="Arial"/>
              </a:rPr>
              <a:t>Dr. KATHARINA SCHLEGEL THUMMER,​</a:t>
            </a:r>
          </a:p>
          <a:p>
            <a:pPr>
              <a:lnSpc>
                <a:spcPct val="90000"/>
              </a:lnSpc>
              <a:spcAft>
                <a:spcPts val="600"/>
              </a:spcAft>
            </a:pPr>
            <a:r>
              <a:rPr lang="en-GB" sz="2000" b="1">
                <a:solidFill>
                  <a:schemeClr val="bg1"/>
                </a:solidFill>
                <a:cs typeface="Arial"/>
              </a:rPr>
              <a:t>Circularity Director, Plastics Europe</a:t>
            </a:r>
            <a:endParaRPr lang="es-ES" sz="2000" b="1">
              <a:solidFill>
                <a:schemeClr val="bg1"/>
              </a:solidFill>
              <a:cs typeface="Arial"/>
            </a:endParaRPr>
          </a:p>
        </p:txBody>
      </p:sp>
    </p:spTree>
    <p:extLst>
      <p:ext uri="{BB962C8B-B14F-4D97-AF65-F5344CB8AC3E}">
        <p14:creationId xmlns:p14="http://schemas.microsoft.com/office/powerpoint/2010/main" val="228592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197DE-8500-D093-B4FE-70B6023565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18F3E4-AE62-03AC-CD90-F760FE8568E6}"/>
              </a:ext>
            </a:extLst>
          </p:cNvPr>
          <p:cNvSpPr>
            <a:spLocks noGrp="1"/>
          </p:cNvSpPr>
          <p:nvPr>
            <p:ph type="sldNum" sz="quarter" idx="4"/>
          </p:nvPr>
        </p:nvSpPr>
        <p:spPr/>
        <p:txBody>
          <a:bodyPr/>
          <a:lstStyle/>
          <a:p>
            <a:fld id="{67EAF3EA-4B45-9E4F-9565-57EC86F79FFE}" type="slidenum">
              <a:rPr lang="en-US" smtClean="0"/>
              <a:pPr/>
              <a:t>4</a:t>
            </a:fld>
            <a:endParaRPr lang="en-US"/>
          </a:p>
        </p:txBody>
      </p:sp>
      <p:sp>
        <p:nvSpPr>
          <p:cNvPr id="6" name="Title 5">
            <a:extLst>
              <a:ext uri="{FF2B5EF4-FFF2-40B4-BE49-F238E27FC236}">
                <a16:creationId xmlns:a16="http://schemas.microsoft.com/office/drawing/2014/main" id="{9FB596B9-32F0-6BE6-9719-C8118FD11492}"/>
              </a:ext>
            </a:extLst>
          </p:cNvPr>
          <p:cNvSpPr>
            <a:spLocks noGrp="1"/>
          </p:cNvSpPr>
          <p:nvPr>
            <p:ph type="title"/>
          </p:nvPr>
        </p:nvSpPr>
        <p:spPr>
          <a:xfrm>
            <a:off x="758824" y="86266"/>
            <a:ext cx="9040784" cy="1165294"/>
          </a:xfrm>
        </p:spPr>
        <p:txBody>
          <a:bodyPr/>
          <a:lstStyle/>
          <a:p>
            <a:r>
              <a:rPr lang="en-GB" sz="3200">
                <a:cs typeface="Arial"/>
              </a:rPr>
              <a:t>An industry under pressure, but committed to </a:t>
            </a:r>
            <a:r>
              <a:rPr lang="en-US" sz="3200"/>
              <a:t>Europe’s transition</a:t>
            </a:r>
            <a:endParaRPr lang="en-GB" sz="3200">
              <a:cs typeface="Arial"/>
            </a:endParaRPr>
          </a:p>
        </p:txBody>
      </p:sp>
      <p:sp>
        <p:nvSpPr>
          <p:cNvPr id="2" name="Rectángulo: esquinas redondeadas 1">
            <a:extLst>
              <a:ext uri="{FF2B5EF4-FFF2-40B4-BE49-F238E27FC236}">
                <a16:creationId xmlns:a16="http://schemas.microsoft.com/office/drawing/2014/main" id="{93456636-F443-CD4D-E3A0-980295D57ACE}"/>
              </a:ext>
            </a:extLst>
          </p:cNvPr>
          <p:cNvSpPr/>
          <p:nvPr/>
        </p:nvSpPr>
        <p:spPr>
          <a:xfrm>
            <a:off x="1046882" y="4478479"/>
            <a:ext cx="2819961" cy="10918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panose="020B0604020202020204"/>
                <a:ea typeface="+mn-ea"/>
                <a:cs typeface="+mn-cs"/>
              </a:rPr>
              <a:t>GROWTH</a:t>
            </a:r>
          </a:p>
        </p:txBody>
      </p:sp>
      <p:sp>
        <p:nvSpPr>
          <p:cNvPr id="5" name="Rectángulo: esquinas redondeadas 4">
            <a:extLst>
              <a:ext uri="{FF2B5EF4-FFF2-40B4-BE49-F238E27FC236}">
                <a16:creationId xmlns:a16="http://schemas.microsoft.com/office/drawing/2014/main" id="{ED03781D-CFF7-9825-73EB-6C86232E632D}"/>
              </a:ext>
            </a:extLst>
          </p:cNvPr>
          <p:cNvSpPr/>
          <p:nvPr/>
        </p:nvSpPr>
        <p:spPr>
          <a:xfrm>
            <a:off x="4881897" y="4478479"/>
            <a:ext cx="2819961" cy="109183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panose="020B0604020202020204"/>
                <a:ea typeface="+mn-ea"/>
                <a:cs typeface="+mn-cs"/>
              </a:rPr>
              <a:t>STAGNATION</a:t>
            </a:r>
          </a:p>
        </p:txBody>
      </p:sp>
      <p:sp>
        <p:nvSpPr>
          <p:cNvPr id="9" name="Rectángulo: esquinas redondeadas 8">
            <a:extLst>
              <a:ext uri="{FF2B5EF4-FFF2-40B4-BE49-F238E27FC236}">
                <a16:creationId xmlns:a16="http://schemas.microsoft.com/office/drawing/2014/main" id="{FA2169C1-29DA-19D2-36BA-546BDAD40398}"/>
              </a:ext>
            </a:extLst>
          </p:cNvPr>
          <p:cNvSpPr/>
          <p:nvPr/>
        </p:nvSpPr>
        <p:spPr>
          <a:xfrm>
            <a:off x="8498251" y="4478479"/>
            <a:ext cx="2819961" cy="109183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FFFFFF"/>
                </a:solidFill>
                <a:effectLst/>
                <a:uLnTx/>
                <a:uFillTx/>
                <a:latin typeface="Arial" panose="020B0604020202020204"/>
                <a:ea typeface="+mn-ea"/>
                <a:cs typeface="+mn-cs"/>
              </a:rPr>
              <a:t>DECREASE</a:t>
            </a:r>
          </a:p>
        </p:txBody>
      </p:sp>
      <p:pic>
        <p:nvPicPr>
          <p:cNvPr id="8" name="Imagen 7">
            <a:extLst>
              <a:ext uri="{FF2B5EF4-FFF2-40B4-BE49-F238E27FC236}">
                <a16:creationId xmlns:a16="http://schemas.microsoft.com/office/drawing/2014/main" id="{731CFB97-2606-24F2-277A-BB43582C3241}"/>
              </a:ext>
            </a:extLst>
          </p:cNvPr>
          <p:cNvPicPr>
            <a:picLocks noChangeAspect="1"/>
          </p:cNvPicPr>
          <p:nvPr/>
        </p:nvPicPr>
        <p:blipFill>
          <a:blip r:embed="rId3"/>
          <a:srcRect r="71905"/>
          <a:stretch>
            <a:fillRect/>
          </a:stretch>
        </p:blipFill>
        <p:spPr>
          <a:xfrm>
            <a:off x="758825" y="1632340"/>
            <a:ext cx="3397153" cy="2619619"/>
          </a:xfrm>
          <a:prstGeom prst="rect">
            <a:avLst/>
          </a:prstGeom>
        </p:spPr>
      </p:pic>
      <p:pic>
        <p:nvPicPr>
          <p:cNvPr id="15" name="Gráfico 14" descr="Europa">
            <a:extLst>
              <a:ext uri="{FF2B5EF4-FFF2-40B4-BE49-F238E27FC236}">
                <a16:creationId xmlns:a16="http://schemas.microsoft.com/office/drawing/2014/main" id="{4A5DEE60-F64D-FD6F-5F5C-D2D73021A0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61790" y="2664762"/>
            <a:ext cx="914400" cy="914400"/>
          </a:xfrm>
          <a:prstGeom prst="rect">
            <a:avLst/>
          </a:prstGeom>
        </p:spPr>
      </p:pic>
      <p:pic>
        <p:nvPicPr>
          <p:cNvPr id="17" name="Gráfico 16" descr="Gráfico de barras con tendencia bajista">
            <a:extLst>
              <a:ext uri="{FF2B5EF4-FFF2-40B4-BE49-F238E27FC236}">
                <a16:creationId xmlns:a16="http://schemas.microsoft.com/office/drawing/2014/main" id="{748B6E26-ADF6-1479-6FA5-B3E3ED8869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1047" y="2664762"/>
            <a:ext cx="914400" cy="914400"/>
          </a:xfrm>
          <a:prstGeom prst="rect">
            <a:avLst/>
          </a:prstGeom>
        </p:spPr>
      </p:pic>
      <p:pic>
        <p:nvPicPr>
          <p:cNvPr id="19" name="Imagen 18">
            <a:extLst>
              <a:ext uri="{FF2B5EF4-FFF2-40B4-BE49-F238E27FC236}">
                <a16:creationId xmlns:a16="http://schemas.microsoft.com/office/drawing/2014/main" id="{9F862C96-34BA-235F-98D7-E9A60CE11EA2}"/>
              </a:ext>
            </a:extLst>
          </p:cNvPr>
          <p:cNvPicPr>
            <a:picLocks noChangeAspect="1"/>
          </p:cNvPicPr>
          <p:nvPr/>
        </p:nvPicPr>
        <p:blipFill>
          <a:blip r:embed="rId3"/>
          <a:srcRect r="71905"/>
          <a:stretch>
            <a:fillRect/>
          </a:stretch>
        </p:blipFill>
        <p:spPr>
          <a:xfrm>
            <a:off x="4596435" y="1632340"/>
            <a:ext cx="3397153" cy="2619619"/>
          </a:xfrm>
          <a:prstGeom prst="rect">
            <a:avLst/>
          </a:prstGeom>
        </p:spPr>
      </p:pic>
      <p:pic>
        <p:nvPicPr>
          <p:cNvPr id="21" name="Imagen 20">
            <a:extLst>
              <a:ext uri="{FF2B5EF4-FFF2-40B4-BE49-F238E27FC236}">
                <a16:creationId xmlns:a16="http://schemas.microsoft.com/office/drawing/2014/main" id="{575A6668-D3D4-D3A8-9642-F21BF94AE42B}"/>
              </a:ext>
            </a:extLst>
          </p:cNvPr>
          <p:cNvPicPr>
            <a:picLocks noChangeAspect="1"/>
          </p:cNvPicPr>
          <p:nvPr/>
        </p:nvPicPr>
        <p:blipFill>
          <a:blip r:embed="rId3"/>
          <a:srcRect r="71905"/>
          <a:stretch>
            <a:fillRect/>
          </a:stretch>
        </p:blipFill>
        <p:spPr>
          <a:xfrm>
            <a:off x="8209670" y="1632338"/>
            <a:ext cx="3397153" cy="2619619"/>
          </a:xfrm>
          <a:prstGeom prst="rect">
            <a:avLst/>
          </a:prstGeom>
        </p:spPr>
      </p:pic>
      <p:pic>
        <p:nvPicPr>
          <p:cNvPr id="3" name="Imagen 2" descr="Icono&#10;&#10;El contenido generado por IA puede ser incorrecto.">
            <a:extLst>
              <a:ext uri="{FF2B5EF4-FFF2-40B4-BE49-F238E27FC236}">
                <a16:creationId xmlns:a16="http://schemas.microsoft.com/office/drawing/2014/main" id="{156ED833-6477-46AD-C5A4-2C53A89F905B}"/>
              </a:ext>
            </a:extLst>
          </p:cNvPr>
          <p:cNvPicPr>
            <a:picLocks noChangeAspect="1"/>
          </p:cNvPicPr>
          <p:nvPr/>
        </p:nvPicPr>
        <p:blipFill>
          <a:blip r:embed="rId8"/>
          <a:stretch>
            <a:fillRect/>
          </a:stretch>
        </p:blipFill>
        <p:spPr>
          <a:xfrm>
            <a:off x="1785143" y="1964093"/>
            <a:ext cx="1226893" cy="1193257"/>
          </a:xfrm>
          <a:prstGeom prst="rect">
            <a:avLst/>
          </a:prstGeom>
        </p:spPr>
      </p:pic>
      <p:pic>
        <p:nvPicPr>
          <p:cNvPr id="7" name="Imagen 6">
            <a:extLst>
              <a:ext uri="{FF2B5EF4-FFF2-40B4-BE49-F238E27FC236}">
                <a16:creationId xmlns:a16="http://schemas.microsoft.com/office/drawing/2014/main" id="{0B7C94C6-D1A3-4365-3C43-4CA9F7BE3C01}"/>
              </a:ext>
            </a:extLst>
          </p:cNvPr>
          <p:cNvPicPr>
            <a:picLocks noChangeAspect="1"/>
          </p:cNvPicPr>
          <p:nvPr/>
        </p:nvPicPr>
        <p:blipFill>
          <a:blip r:embed="rId9"/>
          <a:stretch>
            <a:fillRect/>
          </a:stretch>
        </p:blipFill>
        <p:spPr>
          <a:xfrm>
            <a:off x="5349578" y="1814802"/>
            <a:ext cx="1497285" cy="1415130"/>
          </a:xfrm>
          <a:prstGeom prst="rect">
            <a:avLst/>
          </a:prstGeom>
        </p:spPr>
      </p:pic>
      <p:pic>
        <p:nvPicPr>
          <p:cNvPr id="10" name="Imagen 9" descr="Icono&#10;&#10;El contenido generado por IA puede ser incorrecto.">
            <a:extLst>
              <a:ext uri="{FF2B5EF4-FFF2-40B4-BE49-F238E27FC236}">
                <a16:creationId xmlns:a16="http://schemas.microsoft.com/office/drawing/2014/main" id="{04D5E989-E11E-80F8-6C34-A3AA17277088}"/>
              </a:ext>
            </a:extLst>
          </p:cNvPr>
          <p:cNvPicPr>
            <a:picLocks noChangeAspect="1"/>
          </p:cNvPicPr>
          <p:nvPr/>
        </p:nvPicPr>
        <p:blipFill>
          <a:blip r:embed="rId10"/>
          <a:stretch>
            <a:fillRect/>
          </a:stretch>
        </p:blipFill>
        <p:spPr>
          <a:xfrm>
            <a:off x="9294258" y="2001303"/>
            <a:ext cx="1030775" cy="1036947"/>
          </a:xfrm>
          <a:prstGeom prst="rect">
            <a:avLst/>
          </a:prstGeom>
        </p:spPr>
      </p:pic>
      <p:sp>
        <p:nvSpPr>
          <p:cNvPr id="11" name="TextBox 10">
            <a:extLst>
              <a:ext uri="{FF2B5EF4-FFF2-40B4-BE49-F238E27FC236}">
                <a16:creationId xmlns:a16="http://schemas.microsoft.com/office/drawing/2014/main" id="{8AF52F27-B5E2-451A-A0CD-9521365931CF}"/>
              </a:ext>
            </a:extLst>
          </p:cNvPr>
          <p:cNvSpPr txBox="1"/>
          <p:nvPr/>
        </p:nvSpPr>
        <p:spPr>
          <a:xfrm>
            <a:off x="1226636" y="3225386"/>
            <a:ext cx="2352908" cy="707886"/>
          </a:xfrm>
          <a:prstGeom prst="rect">
            <a:avLst/>
          </a:prstGeom>
          <a:noFill/>
        </p:spPr>
        <p:txBody>
          <a:bodyPr wrap="square" lIns="91440" tIns="45720" rIns="91440" bIns="45720" rtlCol="0" anchor="t">
            <a:spAutoFit/>
          </a:bodyPr>
          <a:lstStyle/>
          <a:p>
            <a:pPr algn="ctr"/>
            <a:r>
              <a:rPr lang="en-US" sz="2000" b="1">
                <a:solidFill>
                  <a:schemeClr val="bg1"/>
                </a:solidFill>
              </a:rPr>
              <a:t>Global</a:t>
            </a:r>
            <a:r>
              <a:rPr lang="en-US" sz="2000">
                <a:solidFill>
                  <a:schemeClr val="bg1"/>
                </a:solidFill>
              </a:rPr>
              <a:t> </a:t>
            </a:r>
            <a:r>
              <a:rPr lang="en-US" sz="2000" b="1">
                <a:solidFill>
                  <a:schemeClr val="bg1"/>
                </a:solidFill>
              </a:rPr>
              <a:t>production</a:t>
            </a:r>
            <a:endParaRPr lang="es-ES" sz="2000" b="1">
              <a:solidFill>
                <a:schemeClr val="bg1"/>
              </a:solidFill>
            </a:endParaRPr>
          </a:p>
        </p:txBody>
      </p:sp>
      <p:sp>
        <p:nvSpPr>
          <p:cNvPr id="12" name="TextBox 11">
            <a:extLst>
              <a:ext uri="{FF2B5EF4-FFF2-40B4-BE49-F238E27FC236}">
                <a16:creationId xmlns:a16="http://schemas.microsoft.com/office/drawing/2014/main" id="{DE5FB0B2-5E2D-943A-479A-DB0A554DA686}"/>
              </a:ext>
            </a:extLst>
          </p:cNvPr>
          <p:cNvSpPr txBox="1"/>
          <p:nvPr/>
        </p:nvSpPr>
        <p:spPr>
          <a:xfrm>
            <a:off x="4992511" y="3140694"/>
            <a:ext cx="2445837" cy="707886"/>
          </a:xfrm>
          <a:prstGeom prst="rect">
            <a:avLst/>
          </a:prstGeom>
          <a:noFill/>
        </p:spPr>
        <p:txBody>
          <a:bodyPr wrap="square" lIns="91440" tIns="45720" rIns="91440" bIns="45720" rtlCol="0" anchor="t">
            <a:spAutoFit/>
          </a:bodyPr>
          <a:lstStyle/>
          <a:p>
            <a:pPr algn="ctr"/>
            <a:r>
              <a:rPr lang="en-US" sz="2000" b="1">
                <a:solidFill>
                  <a:schemeClr val="bg1"/>
                </a:solidFill>
              </a:rPr>
              <a:t>EU27+3 production</a:t>
            </a:r>
            <a:endParaRPr lang="es-ES" sz="2000" b="1">
              <a:solidFill>
                <a:schemeClr val="bg1"/>
              </a:solidFill>
            </a:endParaRPr>
          </a:p>
        </p:txBody>
      </p:sp>
      <p:sp>
        <p:nvSpPr>
          <p:cNvPr id="13" name="TextBox 12">
            <a:extLst>
              <a:ext uri="{FF2B5EF4-FFF2-40B4-BE49-F238E27FC236}">
                <a16:creationId xmlns:a16="http://schemas.microsoft.com/office/drawing/2014/main" id="{67213AD3-F36D-6542-3132-A6C9F7291DDB}"/>
              </a:ext>
            </a:extLst>
          </p:cNvPr>
          <p:cNvSpPr txBox="1"/>
          <p:nvPr/>
        </p:nvSpPr>
        <p:spPr>
          <a:xfrm>
            <a:off x="8590151" y="3142797"/>
            <a:ext cx="2445837" cy="707886"/>
          </a:xfrm>
          <a:prstGeom prst="rect">
            <a:avLst/>
          </a:prstGeom>
          <a:noFill/>
        </p:spPr>
        <p:txBody>
          <a:bodyPr wrap="square" lIns="91440" tIns="45720" rIns="91440" bIns="45720" rtlCol="0" anchor="t">
            <a:spAutoFit/>
          </a:bodyPr>
          <a:lstStyle/>
          <a:p>
            <a:pPr algn="ctr"/>
            <a:r>
              <a:rPr lang="en-US" sz="2000" b="1">
                <a:solidFill>
                  <a:schemeClr val="bg1"/>
                </a:solidFill>
              </a:rPr>
              <a:t>EU indicators &amp; trade</a:t>
            </a:r>
          </a:p>
        </p:txBody>
      </p:sp>
    </p:spTree>
    <p:extLst>
      <p:ext uri="{BB962C8B-B14F-4D97-AF65-F5344CB8AC3E}">
        <p14:creationId xmlns:p14="http://schemas.microsoft.com/office/powerpoint/2010/main" val="409872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DC36-D4F2-B0EA-A8FB-CD2D49FFD6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84518C-0EE7-3613-ED0B-D7A3E5829262}"/>
              </a:ext>
            </a:extLst>
          </p:cNvPr>
          <p:cNvSpPr/>
          <p:nvPr/>
        </p:nvSpPr>
        <p:spPr>
          <a:xfrm>
            <a:off x="0" y="0"/>
            <a:ext cx="12192000" cy="6867812"/>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CB711B6-A000-93DD-8F75-3FA23FDB0C8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2826" y="258452"/>
            <a:ext cx="1524000" cy="609441"/>
          </a:xfrm>
          <a:prstGeom prst="rect">
            <a:avLst/>
          </a:prstGeom>
        </p:spPr>
      </p:pic>
      <p:sp>
        <p:nvSpPr>
          <p:cNvPr id="6" name="Freeform 5">
            <a:extLst>
              <a:ext uri="{FF2B5EF4-FFF2-40B4-BE49-F238E27FC236}">
                <a16:creationId xmlns:a16="http://schemas.microsoft.com/office/drawing/2014/main" id="{72491CBA-3FA2-4016-66C8-541B134958D9}"/>
              </a:ext>
            </a:extLst>
          </p:cNvPr>
          <p:cNvSpPr/>
          <p:nvPr/>
        </p:nvSpPr>
        <p:spPr>
          <a:xfrm rot="18341347">
            <a:off x="-1495947" y="2094631"/>
            <a:ext cx="8089004" cy="6300000"/>
          </a:xfrm>
          <a:custGeom>
            <a:avLst/>
            <a:gdLst>
              <a:gd name="connsiteX0" fmla="*/ 0 w 8089004"/>
              <a:gd name="connsiteY0" fmla="*/ 0 h 6300000"/>
              <a:gd name="connsiteX1" fmla="*/ 4939004 w 8089004"/>
              <a:gd name="connsiteY1" fmla="*/ 0 h 6300000"/>
              <a:gd name="connsiteX2" fmla="*/ 8089004 w 8089004"/>
              <a:gd name="connsiteY2" fmla="*/ 3150000 h 6300000"/>
              <a:gd name="connsiteX3" fmla="*/ 4939004 w 8089004"/>
              <a:gd name="connsiteY3" fmla="*/ 6300000 h 6300000"/>
              <a:gd name="connsiteX4" fmla="*/ 0 w 8089004"/>
              <a:gd name="connsiteY4" fmla="*/ 6300000 h 63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9004" h="6300000">
                <a:moveTo>
                  <a:pt x="0" y="0"/>
                </a:moveTo>
                <a:lnTo>
                  <a:pt x="4939004" y="0"/>
                </a:lnTo>
                <a:cubicBezTo>
                  <a:pt x="6678701" y="0"/>
                  <a:pt x="8089004" y="1410303"/>
                  <a:pt x="8089004" y="3150000"/>
                </a:cubicBezTo>
                <a:cubicBezTo>
                  <a:pt x="8089004" y="4889697"/>
                  <a:pt x="6678701" y="6300000"/>
                  <a:pt x="4939004" y="6300000"/>
                </a:cubicBezTo>
                <a:lnTo>
                  <a:pt x="0" y="630000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2FC4468-AE53-1E99-3889-82307A007C5F}"/>
              </a:ext>
            </a:extLst>
          </p:cNvPr>
          <p:cNvSpPr>
            <a:spLocks noGrp="1"/>
          </p:cNvSpPr>
          <p:nvPr>
            <p:ph type="title"/>
          </p:nvPr>
        </p:nvSpPr>
        <p:spPr/>
        <p:txBody>
          <a:bodyPr/>
          <a:lstStyle/>
          <a:p>
            <a:r>
              <a:rPr lang="en-GB"/>
              <a:t>Global &amp; European key plastics production data and trends</a:t>
            </a:r>
          </a:p>
        </p:txBody>
      </p:sp>
      <p:sp>
        <p:nvSpPr>
          <p:cNvPr id="3" name="Text Placeholder 2">
            <a:extLst>
              <a:ext uri="{FF2B5EF4-FFF2-40B4-BE49-F238E27FC236}">
                <a16:creationId xmlns:a16="http://schemas.microsoft.com/office/drawing/2014/main" id="{2A7EFBC8-2705-42C8-280F-1B4CF8DFC907}"/>
              </a:ext>
            </a:extLst>
          </p:cNvPr>
          <p:cNvSpPr>
            <a:spLocks noGrp="1"/>
          </p:cNvSpPr>
          <p:nvPr>
            <p:ph type="body" sz="quarter" idx="10"/>
          </p:nvPr>
        </p:nvSpPr>
        <p:spPr/>
        <p:txBody>
          <a:bodyPr/>
          <a:lstStyle/>
          <a:p>
            <a:r>
              <a:rPr lang="en-GB"/>
              <a:t>2024 data</a:t>
            </a:r>
          </a:p>
        </p:txBody>
      </p:sp>
    </p:spTree>
    <p:extLst>
      <p:ext uri="{BB962C8B-B14F-4D97-AF65-F5344CB8AC3E}">
        <p14:creationId xmlns:p14="http://schemas.microsoft.com/office/powerpoint/2010/main" val="44058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9C97-3497-1256-21A3-C38DD81013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42B79-03D4-2727-42CB-DC44BEFB7668}"/>
              </a:ext>
            </a:extLst>
          </p:cNvPr>
          <p:cNvSpPr>
            <a:spLocks noGrp="1"/>
          </p:cNvSpPr>
          <p:nvPr>
            <p:ph type="title"/>
          </p:nvPr>
        </p:nvSpPr>
        <p:spPr>
          <a:xfrm>
            <a:off x="758824" y="1"/>
            <a:ext cx="8732647" cy="952500"/>
          </a:xfrm>
        </p:spPr>
        <p:txBody>
          <a:bodyPr/>
          <a:lstStyle/>
          <a:p>
            <a:r>
              <a:rPr lang="en-GB"/>
              <a:t>Global plastics production grows steadily</a:t>
            </a:r>
            <a:endParaRPr lang="en-BE"/>
          </a:p>
        </p:txBody>
      </p:sp>
      <p:pic>
        <p:nvPicPr>
          <p:cNvPr id="6" name="Imagen 5">
            <a:extLst>
              <a:ext uri="{FF2B5EF4-FFF2-40B4-BE49-F238E27FC236}">
                <a16:creationId xmlns:a16="http://schemas.microsoft.com/office/drawing/2014/main" id="{23A4ABD6-5079-CFEC-643C-6887B3842552}"/>
              </a:ext>
            </a:extLst>
          </p:cNvPr>
          <p:cNvPicPr>
            <a:picLocks noChangeAspect="1"/>
          </p:cNvPicPr>
          <p:nvPr/>
        </p:nvPicPr>
        <p:blipFill>
          <a:blip r:embed="rId3"/>
          <a:srcRect t="23975"/>
          <a:stretch>
            <a:fillRect/>
          </a:stretch>
        </p:blipFill>
        <p:spPr>
          <a:xfrm>
            <a:off x="267885" y="2291619"/>
            <a:ext cx="7032296" cy="3117947"/>
          </a:xfrm>
          <a:prstGeom prst="rect">
            <a:avLst/>
          </a:prstGeom>
          <a:ln>
            <a:noFill/>
          </a:ln>
          <a:effectLst>
            <a:outerShdw blurRad="292100" dist="139700" dir="2700000" algn="tl" rotWithShape="0">
              <a:srgbClr val="333333">
                <a:alpha val="65000"/>
              </a:srgbClr>
            </a:outerShdw>
          </a:effectLst>
        </p:spPr>
      </p:pic>
      <p:sp>
        <p:nvSpPr>
          <p:cNvPr id="9" name="Marcador de texto 4">
            <a:extLst>
              <a:ext uri="{FF2B5EF4-FFF2-40B4-BE49-F238E27FC236}">
                <a16:creationId xmlns:a16="http://schemas.microsoft.com/office/drawing/2014/main" id="{59034BB5-DA2C-C025-EA0D-790E2A9AAECD}"/>
              </a:ext>
            </a:extLst>
          </p:cNvPr>
          <p:cNvSpPr>
            <a:spLocks noGrp="1"/>
          </p:cNvSpPr>
          <p:nvPr>
            <p:ph type="body" sz="quarter" idx="21"/>
          </p:nvPr>
        </p:nvSpPr>
        <p:spPr>
          <a:xfrm>
            <a:off x="7614118" y="2204848"/>
            <a:ext cx="4458523" cy="3293740"/>
          </a:xfrm>
          <a:solidFill>
            <a:schemeClr val="accent2">
              <a:alpha val="90000"/>
            </a:schemeClr>
          </a:solidFill>
        </p:spPr>
        <p:txBody>
          <a:bodyPr/>
          <a:lstStyle/>
          <a:p>
            <a:pPr marL="342900" indent="-342900">
              <a:buFont typeface="Arial" panose="020B0604020202020204" pitchFamily="34" charset="0"/>
              <a:buChar char="•"/>
            </a:pPr>
            <a:r>
              <a:rPr lang="en-GB" b="0">
                <a:cs typeface="Arial"/>
              </a:rPr>
              <a:t>Production growth of more than 16% compared to 2018</a:t>
            </a:r>
            <a:endParaRPr lang="en-GB" b="0"/>
          </a:p>
          <a:p>
            <a:pPr marL="342900" indent="-342900">
              <a:buFont typeface="Arial" panose="020B0604020202020204" pitchFamily="34" charset="0"/>
              <a:buChar char="•"/>
            </a:pPr>
            <a:endParaRPr lang="en-GB" b="0">
              <a:cs typeface="Arial"/>
            </a:endParaRPr>
          </a:p>
          <a:p>
            <a:pPr marL="342900" indent="-342900">
              <a:buFont typeface="Arial" panose="020B0604020202020204" pitchFamily="34" charset="0"/>
              <a:buChar char="•"/>
            </a:pPr>
            <a:r>
              <a:rPr lang="en-GB" b="0">
                <a:cs typeface="Arial"/>
              </a:rPr>
              <a:t>Total annua</a:t>
            </a:r>
            <a:r>
              <a:rPr lang="en-GB" b="0" noProof="0">
                <a:cs typeface="Arial"/>
              </a:rPr>
              <a:t>l growth of more than 4%</a:t>
            </a:r>
            <a:r>
              <a:rPr lang="en-GB" b="0">
                <a:cs typeface="Arial"/>
              </a:rPr>
              <a:t> per year</a:t>
            </a:r>
            <a:endParaRPr lang="en-GB" b="0" noProof="0"/>
          </a:p>
          <a:p>
            <a:pPr marL="342900" indent="-342900">
              <a:buChar char="•"/>
            </a:pPr>
            <a:endParaRPr lang="en-GB" b="0" noProof="0"/>
          </a:p>
          <a:p>
            <a:pPr marL="342900" indent="-342900">
              <a:buFont typeface="Arial" panose="020B0604020202020204" pitchFamily="34" charset="0"/>
              <a:buChar char="•"/>
            </a:pPr>
            <a:r>
              <a:rPr lang="en-GB" b="0" noProof="0">
                <a:cs typeface="Arial"/>
              </a:rPr>
              <a:t>Mechanically recycled plastics production: +</a:t>
            </a:r>
            <a:r>
              <a:rPr lang="en-GB" b="0">
                <a:cs typeface="Arial"/>
              </a:rPr>
              <a:t>12.7% </a:t>
            </a:r>
            <a:endParaRPr lang="en-GB" b="0" noProof="0"/>
          </a:p>
        </p:txBody>
      </p:sp>
      <p:sp>
        <p:nvSpPr>
          <p:cNvPr id="10" name="CuadroTexto 9">
            <a:extLst>
              <a:ext uri="{FF2B5EF4-FFF2-40B4-BE49-F238E27FC236}">
                <a16:creationId xmlns:a16="http://schemas.microsoft.com/office/drawing/2014/main" id="{39022ECF-8E7E-E833-5A7D-5C09FE52722C}"/>
              </a:ext>
            </a:extLst>
          </p:cNvPr>
          <p:cNvSpPr txBox="1"/>
          <p:nvPr/>
        </p:nvSpPr>
        <p:spPr>
          <a:xfrm>
            <a:off x="482599" y="1448434"/>
            <a:ext cx="6665976" cy="677108"/>
          </a:xfrm>
          <a:prstGeom prst="rect">
            <a:avLst/>
          </a:prstGeom>
          <a:noFill/>
        </p:spPr>
        <p:txBody>
          <a:bodyPr wrap="square" lIns="91440" tIns="45720" rIns="91440" bIns="45720" rtlCol="0" anchor="t">
            <a:spAutoFit/>
          </a:bodyPr>
          <a:lstStyle/>
          <a:p>
            <a:pPr algn="ctr"/>
            <a:r>
              <a:rPr lang="en-GB" sz="2000" b="1"/>
              <a:t>Global plastics </a:t>
            </a:r>
            <a:r>
              <a:rPr lang="en-GB" sz="2000" b="1" noProof="0"/>
              <a:t>production</a:t>
            </a:r>
          </a:p>
          <a:p>
            <a:pPr algn="ctr"/>
            <a:r>
              <a:rPr lang="en-GB" b="1"/>
              <a:t>2018-2024</a:t>
            </a:r>
            <a:r>
              <a:rPr lang="en-GB" b="1" noProof="0"/>
              <a:t> evolution</a:t>
            </a:r>
            <a:endParaRPr lang="en-GB" b="1" noProof="0">
              <a:cs typeface="Arial"/>
            </a:endParaRPr>
          </a:p>
        </p:txBody>
      </p:sp>
      <p:sp>
        <p:nvSpPr>
          <p:cNvPr id="2" name="CuadroTexto 1">
            <a:extLst>
              <a:ext uri="{FF2B5EF4-FFF2-40B4-BE49-F238E27FC236}">
                <a16:creationId xmlns:a16="http://schemas.microsoft.com/office/drawing/2014/main" id="{B1880977-3353-8836-B680-A42FE993FCCC}"/>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spTree>
    <p:extLst>
      <p:ext uri="{BB962C8B-B14F-4D97-AF65-F5344CB8AC3E}">
        <p14:creationId xmlns:p14="http://schemas.microsoft.com/office/powerpoint/2010/main" val="99217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F55A7-1D27-F8B1-B169-BFE1277058B2}"/>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0D5B0C39-9684-7950-F38C-1B8F40F1F44D}"/>
              </a:ext>
            </a:extLst>
          </p:cNvPr>
          <p:cNvPicPr>
            <a:picLocks noChangeAspect="1"/>
          </p:cNvPicPr>
          <p:nvPr/>
        </p:nvPicPr>
        <p:blipFill>
          <a:blip r:embed="rId3"/>
          <a:stretch>
            <a:fillRect/>
          </a:stretch>
        </p:blipFill>
        <p:spPr>
          <a:xfrm>
            <a:off x="7183809" y="1232027"/>
            <a:ext cx="4507511" cy="5071851"/>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EC17567C-A536-EA6E-683F-A075AF07131F}"/>
              </a:ext>
            </a:extLst>
          </p:cNvPr>
          <p:cNvSpPr>
            <a:spLocks noGrp="1"/>
          </p:cNvSpPr>
          <p:nvPr>
            <p:ph type="title"/>
          </p:nvPr>
        </p:nvSpPr>
        <p:spPr>
          <a:xfrm>
            <a:off x="758824" y="1"/>
            <a:ext cx="8732647" cy="952500"/>
          </a:xfrm>
        </p:spPr>
        <p:txBody>
          <a:bodyPr/>
          <a:lstStyle/>
          <a:p>
            <a:r>
              <a:rPr lang="en-GB"/>
              <a:t>Continuous erosion of Europe’s global market share</a:t>
            </a:r>
            <a:br>
              <a:rPr lang="en-GB"/>
            </a:br>
            <a:endParaRPr lang="en-BE"/>
          </a:p>
        </p:txBody>
      </p:sp>
      <p:cxnSp>
        <p:nvCxnSpPr>
          <p:cNvPr id="13" name="Conector recto de flecha 12">
            <a:extLst>
              <a:ext uri="{FF2B5EF4-FFF2-40B4-BE49-F238E27FC236}">
                <a16:creationId xmlns:a16="http://schemas.microsoft.com/office/drawing/2014/main" id="{F114DD8E-62CF-6E30-5D93-BD9038C3DCAF}"/>
              </a:ext>
            </a:extLst>
          </p:cNvPr>
          <p:cNvCxnSpPr>
            <a:cxnSpLocks/>
          </p:cNvCxnSpPr>
          <p:nvPr/>
        </p:nvCxnSpPr>
        <p:spPr>
          <a:xfrm flipV="1">
            <a:off x="6126822" y="3832194"/>
            <a:ext cx="1395072" cy="53432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3C2ED48F-A74C-EF6A-D014-D1198B49B271}"/>
              </a:ext>
            </a:extLst>
          </p:cNvPr>
          <p:cNvPicPr>
            <a:picLocks noChangeAspect="1"/>
          </p:cNvPicPr>
          <p:nvPr/>
        </p:nvPicPr>
        <p:blipFill>
          <a:blip r:embed="rId4"/>
          <a:stretch>
            <a:fillRect/>
          </a:stretch>
        </p:blipFill>
        <p:spPr>
          <a:xfrm>
            <a:off x="347092" y="1828801"/>
            <a:ext cx="6066354" cy="4075902"/>
          </a:xfrm>
          <a:prstGeom prst="rect">
            <a:avLst/>
          </a:prstGeom>
        </p:spPr>
      </p:pic>
      <p:sp>
        <p:nvSpPr>
          <p:cNvPr id="4" name="CuadroTexto 3">
            <a:extLst>
              <a:ext uri="{FF2B5EF4-FFF2-40B4-BE49-F238E27FC236}">
                <a16:creationId xmlns:a16="http://schemas.microsoft.com/office/drawing/2014/main" id="{C1E98020-8976-E7CC-6AA2-5942B27CEA4D}"/>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spTree>
    <p:extLst>
      <p:ext uri="{BB962C8B-B14F-4D97-AF65-F5344CB8AC3E}">
        <p14:creationId xmlns:p14="http://schemas.microsoft.com/office/powerpoint/2010/main" val="1826279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D318-FD97-E15C-5CE7-FF40378720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FEC8EF-47BF-CC3E-CA5D-5BCC0B0B91B6}"/>
              </a:ext>
            </a:extLst>
          </p:cNvPr>
          <p:cNvSpPr>
            <a:spLocks noGrp="1"/>
          </p:cNvSpPr>
          <p:nvPr>
            <p:ph type="title"/>
          </p:nvPr>
        </p:nvSpPr>
        <p:spPr>
          <a:xfrm>
            <a:off x="758824" y="1"/>
            <a:ext cx="8732647" cy="952500"/>
          </a:xfrm>
        </p:spPr>
        <p:txBody>
          <a:bodyPr/>
          <a:lstStyle/>
          <a:p>
            <a:r>
              <a:rPr lang="en-GB"/>
              <a:t>Share of circular plastics production increases</a:t>
            </a:r>
            <a:endParaRPr lang="en-BE"/>
          </a:p>
        </p:txBody>
      </p:sp>
      <p:sp>
        <p:nvSpPr>
          <p:cNvPr id="9" name="Marcador de texto 4">
            <a:extLst>
              <a:ext uri="{FF2B5EF4-FFF2-40B4-BE49-F238E27FC236}">
                <a16:creationId xmlns:a16="http://schemas.microsoft.com/office/drawing/2014/main" id="{0BF57760-0B5F-E3B6-0585-AB2D9AA3C3A4}"/>
              </a:ext>
            </a:extLst>
          </p:cNvPr>
          <p:cNvSpPr>
            <a:spLocks noGrp="1"/>
          </p:cNvSpPr>
          <p:nvPr>
            <p:ph type="body" sz="quarter" idx="21"/>
          </p:nvPr>
        </p:nvSpPr>
        <p:spPr>
          <a:xfrm>
            <a:off x="6374130" y="1938528"/>
            <a:ext cx="4790694" cy="2974057"/>
          </a:xfrm>
          <a:solidFill>
            <a:schemeClr val="accent2">
              <a:alpha val="90000"/>
            </a:schemeClr>
          </a:solidFill>
        </p:spPr>
        <p:txBody>
          <a:bodyPr/>
          <a:lstStyle/>
          <a:p>
            <a:pPr marL="342900" indent="-342900">
              <a:buFont typeface="Arial" panose="020B0604020202020204" pitchFamily="34" charset="0"/>
              <a:buChar char="•"/>
            </a:pPr>
            <a:r>
              <a:rPr lang="en-GB" b="0">
                <a:cs typeface="Arial"/>
              </a:rPr>
              <a:t>For the first time circular plastics account for more than 10% of the global plastics production</a:t>
            </a:r>
          </a:p>
          <a:p>
            <a:pPr marL="342900" indent="-342900">
              <a:buFont typeface="Arial" panose="020B0604020202020204" pitchFamily="34" charset="0"/>
              <a:buChar char="•"/>
            </a:pPr>
            <a:endParaRPr lang="en-GB" b="0"/>
          </a:p>
          <a:p>
            <a:pPr marL="342900" indent="-342900">
              <a:buFont typeface="Arial" panose="020B0604020202020204" pitchFamily="34" charset="0"/>
              <a:buChar char="•"/>
            </a:pPr>
            <a:r>
              <a:rPr lang="en-GB" b="0">
                <a:cs typeface="Arial"/>
              </a:rPr>
              <a:t>Increase driven by China’s recycling production growth</a:t>
            </a:r>
            <a:endParaRPr lang="en-GB" b="0" noProof="0">
              <a:cs typeface="Arial"/>
            </a:endParaRPr>
          </a:p>
        </p:txBody>
      </p:sp>
      <p:sp>
        <p:nvSpPr>
          <p:cNvPr id="2" name="CuadroTexto 1">
            <a:extLst>
              <a:ext uri="{FF2B5EF4-FFF2-40B4-BE49-F238E27FC236}">
                <a16:creationId xmlns:a16="http://schemas.microsoft.com/office/drawing/2014/main" id="{72E5704D-46A8-A181-F1BE-28E744F53D09}"/>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pic>
        <p:nvPicPr>
          <p:cNvPr id="4" name="Imagen 3">
            <a:extLst>
              <a:ext uri="{FF2B5EF4-FFF2-40B4-BE49-F238E27FC236}">
                <a16:creationId xmlns:a16="http://schemas.microsoft.com/office/drawing/2014/main" id="{48AFC927-3C86-3557-1C31-B00F4AA6377F}"/>
              </a:ext>
            </a:extLst>
          </p:cNvPr>
          <p:cNvPicPr>
            <a:picLocks noChangeAspect="1"/>
          </p:cNvPicPr>
          <p:nvPr/>
        </p:nvPicPr>
        <p:blipFill>
          <a:blip r:embed="rId3"/>
          <a:stretch>
            <a:fillRect/>
          </a:stretch>
        </p:blipFill>
        <p:spPr>
          <a:xfrm>
            <a:off x="851693" y="1143286"/>
            <a:ext cx="4515663" cy="4764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592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69666-CFE2-BB2C-2080-0B79ACFA9CC4}"/>
            </a:ext>
          </a:extLst>
        </p:cNvPr>
        <p:cNvGrpSpPr/>
        <p:nvPr/>
      </p:nvGrpSpPr>
      <p:grpSpPr>
        <a:xfrm>
          <a:off x="0" y="0"/>
          <a:ext cx="0" cy="0"/>
          <a:chOff x="0" y="0"/>
          <a:chExt cx="0" cy="0"/>
        </a:xfrm>
      </p:grpSpPr>
      <p:pic>
        <p:nvPicPr>
          <p:cNvPr id="6" name="Imagen 5" descr="Gráfico, Gráfico de barras&#10;&#10;El contenido generado por IA puede ser incorrecto.">
            <a:extLst>
              <a:ext uri="{FF2B5EF4-FFF2-40B4-BE49-F238E27FC236}">
                <a16:creationId xmlns:a16="http://schemas.microsoft.com/office/drawing/2014/main" id="{697E4AA8-53ED-A4A5-503D-EAE5B9959B40}"/>
              </a:ext>
            </a:extLst>
          </p:cNvPr>
          <p:cNvPicPr>
            <a:picLocks noChangeAspect="1"/>
          </p:cNvPicPr>
          <p:nvPr/>
        </p:nvPicPr>
        <p:blipFill>
          <a:blip r:embed="rId3"/>
          <a:srcRect t="351" r="3155" b="115"/>
          <a:stretch>
            <a:fillRect/>
          </a:stretch>
        </p:blipFill>
        <p:spPr>
          <a:xfrm>
            <a:off x="6728730" y="2429774"/>
            <a:ext cx="4427542" cy="4064179"/>
          </a:xfrm>
          <a:prstGeom prst="rect">
            <a:avLst/>
          </a:prstGeom>
        </p:spPr>
      </p:pic>
      <p:sp>
        <p:nvSpPr>
          <p:cNvPr id="3" name="Title 2">
            <a:extLst>
              <a:ext uri="{FF2B5EF4-FFF2-40B4-BE49-F238E27FC236}">
                <a16:creationId xmlns:a16="http://schemas.microsoft.com/office/drawing/2014/main" id="{16E601D0-CC04-6CA6-1F4D-A2472E510636}"/>
              </a:ext>
            </a:extLst>
          </p:cNvPr>
          <p:cNvSpPr>
            <a:spLocks noGrp="1"/>
          </p:cNvSpPr>
          <p:nvPr>
            <p:ph type="title"/>
          </p:nvPr>
        </p:nvSpPr>
        <p:spPr>
          <a:xfrm>
            <a:off x="758824" y="1"/>
            <a:ext cx="8732647" cy="952500"/>
          </a:xfrm>
        </p:spPr>
        <p:txBody>
          <a:bodyPr/>
          <a:lstStyle/>
          <a:p>
            <a:r>
              <a:rPr lang="en-GB">
                <a:cs typeface="Arial"/>
              </a:rPr>
              <a:t>China leads global recycled plastics production </a:t>
            </a:r>
            <a:endParaRPr lang="en-GB">
              <a:highlight>
                <a:srgbClr val="FFFF00"/>
              </a:highlight>
              <a:cs typeface="Arial"/>
            </a:endParaRPr>
          </a:p>
        </p:txBody>
      </p:sp>
      <p:sp>
        <p:nvSpPr>
          <p:cNvPr id="9" name="Marcador de texto 4">
            <a:extLst>
              <a:ext uri="{FF2B5EF4-FFF2-40B4-BE49-F238E27FC236}">
                <a16:creationId xmlns:a16="http://schemas.microsoft.com/office/drawing/2014/main" id="{D155BA3F-32EE-7941-7B72-A9F5B12F8ABB}"/>
              </a:ext>
            </a:extLst>
          </p:cNvPr>
          <p:cNvSpPr>
            <a:spLocks noGrp="1"/>
          </p:cNvSpPr>
          <p:nvPr>
            <p:ph type="body" sz="quarter" idx="21"/>
          </p:nvPr>
        </p:nvSpPr>
        <p:spPr>
          <a:xfrm>
            <a:off x="5951301" y="1119773"/>
            <a:ext cx="5981982" cy="1150856"/>
          </a:xfrm>
          <a:solidFill>
            <a:schemeClr val="accent5">
              <a:alpha val="90000"/>
            </a:schemeClr>
          </a:solidFill>
          <a:effectLst/>
        </p:spPr>
        <p:txBody>
          <a:bodyPr vert="horz" wrap="square" lIns="360000" tIns="91439" rIns="360000" bIns="91439" rtlCol="0" anchor="t" anchorCtr="0">
            <a:spAutoFit/>
          </a:bodyPr>
          <a:lstStyle/>
          <a:p>
            <a:pPr algn="ctr"/>
            <a:r>
              <a:rPr lang="en-GB" b="0">
                <a:cs typeface="Arial"/>
              </a:rPr>
              <a:t>Global recycled plastics production: </a:t>
            </a:r>
            <a:endParaRPr lang="es-ES"/>
          </a:p>
          <a:p>
            <a:pPr algn="ctr"/>
            <a:r>
              <a:rPr lang="en-GB">
                <a:cs typeface="Arial"/>
              </a:rPr>
              <a:t>+16% in 2 years</a:t>
            </a:r>
            <a:r>
              <a:rPr lang="en-GB" b="0">
                <a:cs typeface="Arial"/>
              </a:rPr>
              <a:t>, mainly impulse by </a:t>
            </a:r>
            <a:r>
              <a:rPr lang="en-GB">
                <a:cs typeface="Arial"/>
              </a:rPr>
              <a:t>China's growth of +45%</a:t>
            </a:r>
            <a:endParaRPr lang="es-ES"/>
          </a:p>
        </p:txBody>
      </p:sp>
      <p:sp>
        <p:nvSpPr>
          <p:cNvPr id="7" name="CuadroTexto 6">
            <a:extLst>
              <a:ext uri="{FF2B5EF4-FFF2-40B4-BE49-F238E27FC236}">
                <a16:creationId xmlns:a16="http://schemas.microsoft.com/office/drawing/2014/main" id="{B9A31985-5206-D745-3BF4-F439F4BCE9A3}"/>
              </a:ext>
            </a:extLst>
          </p:cNvPr>
          <p:cNvSpPr txBox="1"/>
          <p:nvPr/>
        </p:nvSpPr>
        <p:spPr>
          <a:xfrm>
            <a:off x="6729554" y="2552704"/>
            <a:ext cx="3398003" cy="553998"/>
          </a:xfrm>
          <a:prstGeom prst="rect">
            <a:avLst/>
          </a:prstGeom>
          <a:noFill/>
        </p:spPr>
        <p:txBody>
          <a:bodyPr wrap="square" lIns="91440" tIns="45720" rIns="91440" bIns="45720" rtlCol="0" anchor="t">
            <a:spAutoFit/>
          </a:bodyPr>
          <a:lstStyle/>
          <a:p>
            <a:r>
              <a:rPr lang="en-GB" sz="1600" b="1" noProof="0"/>
              <a:t>Recycled </a:t>
            </a:r>
            <a:r>
              <a:rPr lang="en-GB" sz="1600" b="1"/>
              <a:t>plastics production</a:t>
            </a:r>
            <a:endParaRPr lang="en-GB" sz="1600" b="1" noProof="0"/>
          </a:p>
          <a:p>
            <a:r>
              <a:rPr lang="en-GB" sz="1400" noProof="0"/>
              <a:t>(in Mt)</a:t>
            </a:r>
            <a:endParaRPr lang="en-GB" sz="1400" noProof="0">
              <a:cs typeface="Arial"/>
            </a:endParaRPr>
          </a:p>
        </p:txBody>
      </p:sp>
      <p:sp>
        <p:nvSpPr>
          <p:cNvPr id="2" name="CuadroTexto 1">
            <a:extLst>
              <a:ext uri="{FF2B5EF4-FFF2-40B4-BE49-F238E27FC236}">
                <a16:creationId xmlns:a16="http://schemas.microsoft.com/office/drawing/2014/main" id="{27599C43-C295-E0F0-B4D8-C501B3413805}"/>
              </a:ext>
            </a:extLst>
          </p:cNvPr>
          <p:cNvSpPr txBox="1"/>
          <p:nvPr/>
        </p:nvSpPr>
        <p:spPr>
          <a:xfrm>
            <a:off x="194733" y="6375399"/>
            <a:ext cx="3953934" cy="261610"/>
          </a:xfrm>
          <a:prstGeom prst="rect">
            <a:avLst/>
          </a:prstGeom>
          <a:noFill/>
        </p:spPr>
        <p:txBody>
          <a:bodyPr wrap="square" rtlCol="0">
            <a:spAutoFit/>
          </a:bodyPr>
          <a:lstStyle/>
          <a:p>
            <a:r>
              <a:rPr lang="en-GB" sz="1100" noProof="0"/>
              <a:t>Source: “Plastics the Fast Facts 2025” - © Plastics Europe</a:t>
            </a:r>
          </a:p>
        </p:txBody>
      </p:sp>
      <p:pic>
        <p:nvPicPr>
          <p:cNvPr id="5" name="Imagen 4">
            <a:extLst>
              <a:ext uri="{FF2B5EF4-FFF2-40B4-BE49-F238E27FC236}">
                <a16:creationId xmlns:a16="http://schemas.microsoft.com/office/drawing/2014/main" id="{7B520982-BAF6-CB74-13EA-FF053F5C816C}"/>
              </a:ext>
            </a:extLst>
          </p:cNvPr>
          <p:cNvPicPr>
            <a:picLocks noChangeAspect="1"/>
          </p:cNvPicPr>
          <p:nvPr/>
        </p:nvPicPr>
        <p:blipFill>
          <a:blip r:embed="rId4"/>
          <a:stretch>
            <a:fillRect/>
          </a:stretch>
        </p:blipFill>
        <p:spPr>
          <a:xfrm>
            <a:off x="623350" y="878114"/>
            <a:ext cx="4799567" cy="5400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26141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lastics Europe 22">
  <a:themeElements>
    <a:clrScheme name="PE">
      <a:dk1>
        <a:srgbClr val="414141"/>
      </a:dk1>
      <a:lt1>
        <a:srgbClr val="FFFFFF"/>
      </a:lt1>
      <a:dk2>
        <a:srgbClr val="07AA8B"/>
      </a:dk2>
      <a:lt2>
        <a:srgbClr val="FFFFFF"/>
      </a:lt2>
      <a:accent1>
        <a:srgbClr val="9DD1B8"/>
      </a:accent1>
      <a:accent2>
        <a:srgbClr val="07AA8B"/>
      </a:accent2>
      <a:accent3>
        <a:srgbClr val="15ACD3"/>
      </a:accent3>
      <a:accent4>
        <a:srgbClr val="F9593C"/>
      </a:accent4>
      <a:accent5>
        <a:srgbClr val="FF9745"/>
      </a:accent5>
      <a:accent6>
        <a:srgbClr val="EBF0EA"/>
      </a:accent6>
      <a:hlink>
        <a:srgbClr val="15ACD3"/>
      </a:hlink>
      <a:folHlink>
        <a:srgbClr val="15AC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stics Europe 22" id="{8BE007FD-1FAE-B34E-A6C0-503FD2DAA971}" vid="{2B6E3850-5653-0B45-81F6-5F96887C53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F2D26D62E6BD46B9CB77C47C49CAA1" ma:contentTypeVersion="19" ma:contentTypeDescription="Create a new document." ma:contentTypeScope="" ma:versionID="74ec637704381d60113a07c8f7517dca">
  <xsd:schema xmlns:xsd="http://www.w3.org/2001/XMLSchema" xmlns:xs="http://www.w3.org/2001/XMLSchema" xmlns:p="http://schemas.microsoft.com/office/2006/metadata/properties" xmlns:ns2="b6474912-db89-42c7-8c8f-3d4ebdf27d80" xmlns:ns3="00aa7df1-b613-4fe3-ac4d-248b9e4ecb6e" targetNamespace="http://schemas.microsoft.com/office/2006/metadata/properties" ma:root="true" ma:fieldsID="6ce951fbd460021da2e8d4660be57bbc" ns2:_="" ns3:_="">
    <xsd:import namespace="b6474912-db89-42c7-8c8f-3d4ebdf27d80"/>
    <xsd:import namespace="00aa7df1-b613-4fe3-ac4d-248b9e4ecb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474912-db89-42c7-8c8f-3d4ebdf27d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5e896a-de77-45f9-bdc0-492964027f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aa7df1-b613-4fe3-ac4d-248b9e4ecb6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678b974-7678-46e3-99ff-1c7aa3348190}" ma:internalName="TaxCatchAll" ma:showField="CatchAllData" ma:web="00aa7df1-b613-4fe3-ac4d-248b9e4ecb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0aa7df1-b613-4fe3-ac4d-248b9e4ecb6e" xsi:nil="true"/>
    <lcf76f155ced4ddcb4097134ff3c332f xmlns="b6474912-db89-42c7-8c8f-3d4ebdf27d8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F0DD35-B306-4E37-860D-D6DA1A0BDD24}">
  <ds:schemaRefs>
    <ds:schemaRef ds:uri="http://schemas.microsoft.com/sharepoint/v3/contenttype/forms"/>
  </ds:schemaRefs>
</ds:datastoreItem>
</file>

<file path=customXml/itemProps2.xml><?xml version="1.0" encoding="utf-8"?>
<ds:datastoreItem xmlns:ds="http://schemas.openxmlformats.org/officeDocument/2006/customXml" ds:itemID="{7CDFA32C-D902-4075-95E0-1DA71BB6F15A}">
  <ds:schemaRefs>
    <ds:schemaRef ds:uri="00aa7df1-b613-4fe3-ac4d-248b9e4ecb6e"/>
    <ds:schemaRef ds:uri="b6474912-db89-42c7-8c8f-3d4ebdf27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AE8714-69B7-4BB1-BE8F-1B8AEBDEB349}">
  <ds:schemaRefs>
    <ds:schemaRef ds:uri="00aa7df1-b613-4fe3-ac4d-248b9e4ecb6e"/>
    <ds:schemaRef ds:uri="b6474912-db89-42c7-8c8f-3d4ebdf27d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4b0bbf9-a44a-430b-a00e-56dd7f9fcd69}" enabled="0" method="" siteId="{b4b0bbf9-a44a-430b-a00e-56dd7f9fcd69}" removed="1"/>
</clbl:labelList>
</file>

<file path=docProps/app.xml><?xml version="1.0" encoding="utf-8"?>
<Properties xmlns="http://schemas.openxmlformats.org/officeDocument/2006/extended-properties" xmlns:vt="http://schemas.openxmlformats.org/officeDocument/2006/docPropsVTypes">
  <Template>Plastics Europe 22</Template>
  <Application>Microsoft Office PowerPoint</Application>
  <PresentationFormat>Widescreen</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Plastics Europe 22</vt:lpstr>
      <vt:lpstr>PowerPoint Presentation</vt:lpstr>
      <vt:lpstr>Welcome - official launch of  Plastics the Fast Facts 2025 </vt:lpstr>
      <vt:lpstr> </vt:lpstr>
      <vt:lpstr>An industry under pressure, but committed to Europe’s transition</vt:lpstr>
      <vt:lpstr>Global &amp; European key plastics production data and trends</vt:lpstr>
      <vt:lpstr>Global plastics production grows steadily</vt:lpstr>
      <vt:lpstr>Continuous erosion of Europe’s global market share </vt:lpstr>
      <vt:lpstr>Share of circular plastics production increases</vt:lpstr>
      <vt:lpstr>China leads global recycled plastics production </vt:lpstr>
      <vt:lpstr>Europe’s plastics production continues at lowest levels since two decades</vt:lpstr>
      <vt:lpstr>Europe’s share of circular plastics stagnates</vt:lpstr>
      <vt:lpstr>2024 European key economic indicators</vt:lpstr>
      <vt:lpstr>EU plastics industry economic indicators confirm decline </vt:lpstr>
      <vt:lpstr>Trade data and trends</vt:lpstr>
      <vt:lpstr>EU trade data confirms competitiveness challenges</vt:lpstr>
      <vt:lpstr>2024 key trends in a nutshell </vt:lpstr>
      <vt:lpstr>Industry outlook</vt:lpstr>
      <vt:lpstr>It’s not too late to turn the tide</vt:lpstr>
      <vt:lpstr>Plastics Europe has a vision for a sustainable plastics system</vt:lpstr>
      <vt:lpstr>How EU and national policymakers can help </vt:lpstr>
      <vt:lpstr>PowerPoint Presentation</vt:lpstr>
      <vt:lpstr>PowerPoint Presentation</vt:lpstr>
      <vt:lpstr>Hungry for more data? Check out our brand new data hub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Lovie</dc:creator>
  <cp:revision>1</cp:revision>
  <cp:lastPrinted>2025-10-06T16:22:24Z</cp:lastPrinted>
  <dcterms:created xsi:type="dcterms:W3CDTF">2022-08-17T11:09:26Z</dcterms:created>
  <dcterms:modified xsi:type="dcterms:W3CDTF">2025-10-07T07:50:01Z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0x01010080F2D26D62E6BD46B9CB77C47C49CAA1</vt:lpwstr>
  </property>
  <property fmtid="{D5CDD505-2E9C-101B-9397-08002B2CF9AE}" pid="3" name="MediaServiceImageTags">
    <vt:lpwstr/>
  </property>
</Properties>
</file>