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258" r:id="rId2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46D7-93E6-34E2-4BF2-7C6F3D085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293CE-8627-5C64-E0F0-5B6F29FAD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14B5-6D75-BA05-D19D-2B5F6E94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26C56-D903-C6D0-439E-BE8C0575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340E7-D041-ECB9-6BEC-AB77AA24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73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3EF0-F24A-33C8-8F77-12024B4E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2BC5B-5ED5-D814-D9E0-ABE994658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5F1B-D41F-084F-6E6C-7096C70F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E2EC-13C7-FCAB-ADE8-E552600B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D94E4-5A7E-805D-EE96-89635C5A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820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69C1D-EB2F-3F57-3D5C-E457D4948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680D5-8141-360A-9396-6169F007C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4CCCC-4372-3D86-647B-FC940FCE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B7FDF-628C-F658-B8CF-7E269484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DCAC3-C13F-88B7-0115-CDD32A6B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967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DC75-8933-C891-3D31-B502B30B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7CF6-AA12-5C4D-0DDC-9DCE68CB7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5B21C-F7D8-5E38-19EB-7D2CD0DD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7B800-9CBD-3E10-E300-0937AA8A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12D02-9389-7385-5228-3B4C437D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313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28F5-C6CC-72D6-1171-0EFE10C0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02ED9-460D-4897-2A98-5EDC2A17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2EF8-9E73-5321-C2B1-F2A2E8E8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C49D5-A004-5D9D-3FF5-05212E3D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D0D9-0CC5-ABD9-EEE1-FEC13E67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10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6C40-9BCF-3900-8E61-5B7B6D02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8F4C-824B-DB10-8ED9-624ACB24E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3E111-ACD7-6812-1247-BA0CCF5F7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9286C-D8B8-97C3-D115-42AB28E2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15A4F-E0A4-B1B6-E8AB-2F10C781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1D871-EF44-C850-BBE8-097A818A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80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D6BF-9487-05F7-8BD0-3C5A41EC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A82CF-2E2D-3BA0-B04C-D36DBD69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09746-FD47-2B00-DE11-C960FF5F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C398D-95BD-F285-2272-F2BD0F932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E5DAE-2B59-E44B-E4D4-EE393F81D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2BD9F-379B-DDA3-5F30-B3A922EE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09311-55B3-B0A8-72BE-47A17651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432D9-C163-1464-F54E-484F3786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646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4212-7D41-34F2-0B84-4178F501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6FEDD-3904-E18E-E54B-9F5C1699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73F07-41F9-A780-B014-36D4BB00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CBCB9-DDA8-C32A-7E3B-70628A76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050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2E593-9B18-AF94-D2DB-82F7F266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E795-2738-36EC-7A53-583AC3B7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F46D6-6010-975F-7AA2-E6228A6A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982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F2B9-87AA-3503-2124-1A2F9BBA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43C8-6AB7-2165-1283-0F95822BB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81E49-0836-63E1-DB85-4C8FAC192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E616F-CF1F-3BC5-E036-C02C6CE5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79932-8075-F9AF-D8BC-9047C007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EB1D9-BEDC-317D-476A-174EB289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4098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9028-8982-40DC-9121-29C949ED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76261-A98E-6AA4-5E55-581E36F81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41CC9-5470-1EA8-D3EA-E54D4C53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B3B11-C43B-B60F-C6A1-467068FA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B862B-749D-7917-43B5-1F34C64D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12982-4B5F-F9D1-1D56-4B71F68C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156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36E21-6CE1-45B8-C56C-94594782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EE22D-9D85-7BC2-0C1F-055146C3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84FE2-178F-88F1-4625-383C41A49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C5C7B-8955-473B-954F-7BBB9BDA6785}" type="datetimeFigureOut">
              <a:rPr lang="en-BE" smtClean="0"/>
              <a:t>29/09/2025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AEB6E-BAF0-9395-BAAF-84D233D53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E55B4-259C-9E41-E32A-19896DD96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472B3E-2F1D-4B57-898A-0EFF01A0B31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41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EF3D2C34-89B2-200A-B565-A6EE08922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r="7822" b="1"/>
          <a:stretch>
            <a:fillRect/>
          </a:stretch>
        </p:blipFill>
        <p:spPr>
          <a:xfrm>
            <a:off x="1940801" y="643466"/>
            <a:ext cx="83103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chart of a graph showing the production of plastic&#10;&#10;AI-generated content may be incorrect.">
            <a:extLst>
              <a:ext uri="{FF2B5EF4-FFF2-40B4-BE49-F238E27FC236}">
                <a16:creationId xmlns:a16="http://schemas.microsoft.com/office/drawing/2014/main" id="{C0C00551-C7DD-15A5-A16B-BF2A5FB79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37" y="643466"/>
            <a:ext cx="509752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 descr="A graph showing the amount of plastic recycling in the production of plastic&#10;&#10;AI-generated content may be incorrect.">
            <a:extLst>
              <a:ext uri="{FF2B5EF4-FFF2-40B4-BE49-F238E27FC236}">
                <a16:creationId xmlns:a16="http://schemas.microsoft.com/office/drawing/2014/main" id="{7B0DB30D-13B8-D004-4500-DCB62F81E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7" y="643466"/>
            <a:ext cx="52785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4FC822C-4041-B487-283E-D89CA2DFD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65" y="643466"/>
            <a:ext cx="50696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A graph showing the number of plastic in the world&#10;&#10;AI-generated content may be incorrect.">
            <a:extLst>
              <a:ext uri="{FF2B5EF4-FFF2-40B4-BE49-F238E27FC236}">
                <a16:creationId xmlns:a16="http://schemas.microsoft.com/office/drawing/2014/main" id="{4FA56700-FCFA-D5C5-5158-FC5AACFE2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 descr="A map of the world with green circles and numbers&#10;&#10;AI-generated content may be incorrect.">
            <a:extLst>
              <a:ext uri="{FF2B5EF4-FFF2-40B4-BE49-F238E27FC236}">
                <a16:creationId xmlns:a16="http://schemas.microsoft.com/office/drawing/2014/main" id="{A121241B-E59A-3375-8B19-916AB397D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7" y="643466"/>
            <a:ext cx="52785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1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32" descr="A map of the world with green circles&#10;&#10;AI-generated content may be incorrect.">
            <a:extLst>
              <a:ext uri="{FF2B5EF4-FFF2-40B4-BE49-F238E27FC236}">
                <a16:creationId xmlns:a16="http://schemas.microsoft.com/office/drawing/2014/main" id="{8147EFC2-E943-3949-8B86-EF37B7621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92" y="643466"/>
            <a:ext cx="50418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hart of the world's bio-based plastic production&#10;&#10;AI-generated content may be incorrect.">
            <a:extLst>
              <a:ext uri="{FF2B5EF4-FFF2-40B4-BE49-F238E27FC236}">
                <a16:creationId xmlns:a16="http://schemas.microsoft.com/office/drawing/2014/main" id="{7F8234B7-6FCB-40B8-2FDA-BE34AD3C8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60" y="643466"/>
            <a:ext cx="537607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0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6" descr="A screenshot of a graph&#10;&#10;AI-generated content may be incorrect.">
            <a:extLst>
              <a:ext uri="{FF2B5EF4-FFF2-40B4-BE49-F238E27FC236}">
                <a16:creationId xmlns:a16="http://schemas.microsoft.com/office/drawing/2014/main" id="{A6EC140C-FBC1-D347-509D-81B987CDD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5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8" descr="A screenshot of a graph&#10;&#10;AI-generated content may be incorrect.">
            <a:extLst>
              <a:ext uri="{FF2B5EF4-FFF2-40B4-BE49-F238E27FC236}">
                <a16:creationId xmlns:a16="http://schemas.microsoft.com/office/drawing/2014/main" id="{C946CC99-4C68-3D02-7FB6-8D16F8FE3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6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40" descr="A screenshot of a graph&#10;&#10;AI-generated content may be incorrect.">
            <a:extLst>
              <a:ext uri="{FF2B5EF4-FFF2-40B4-BE49-F238E27FC236}">
                <a16:creationId xmlns:a16="http://schemas.microsoft.com/office/drawing/2014/main" id="{7C04EEF4-8B0F-777E-A327-52B98C014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production of plastic&#10;&#10;AI-generated content may be incorrect.">
            <a:extLst>
              <a:ext uri="{FF2B5EF4-FFF2-40B4-BE49-F238E27FC236}">
                <a16:creationId xmlns:a16="http://schemas.microsoft.com/office/drawing/2014/main" id="{987EA372-5AA7-68F5-FF1C-E6BE5AB42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3" b="3"/>
          <a:stretch>
            <a:fillRect/>
          </a:stretch>
        </p:blipFill>
        <p:spPr>
          <a:xfrm>
            <a:off x="1940784" y="643466"/>
            <a:ext cx="83104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2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42" descr="A chart of key figures&#10;&#10;AI-generated content may be incorrect.">
            <a:extLst>
              <a:ext uri="{FF2B5EF4-FFF2-40B4-BE49-F238E27FC236}">
                <a16:creationId xmlns:a16="http://schemas.microsoft.com/office/drawing/2014/main" id="{6F128133-ED78-3041-C26C-66F783202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17" y="643466"/>
            <a:ext cx="56131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ntent Placeholder 44" descr="A graph of the trade balance&#10;&#10;AI-generated content may be incorrect.">
            <a:extLst>
              <a:ext uri="{FF2B5EF4-FFF2-40B4-BE49-F238E27FC236}">
                <a16:creationId xmlns:a16="http://schemas.microsoft.com/office/drawing/2014/main" id="{427B877B-2B4E-26FA-9E8A-C8B852FB5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3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EFCC0627-B7B4-9DE9-5C7D-606DFA696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39" y="643466"/>
            <a:ext cx="49443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3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diagram of a graph showing the production of plastic&#10;&#10;AI-generated content may be incorrect.">
            <a:extLst>
              <a:ext uri="{FF2B5EF4-FFF2-40B4-BE49-F238E27FC236}">
                <a16:creationId xmlns:a16="http://schemas.microsoft.com/office/drawing/2014/main" id="{19D9E4AB-76A9-0A76-C842-8378CC0D2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37" y="643466"/>
            <a:ext cx="509752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7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aph showing the amount of waste in the world&#10;&#10;AI-generated content may be incorrect.">
            <a:extLst>
              <a:ext uri="{FF2B5EF4-FFF2-40B4-BE49-F238E27FC236}">
                <a16:creationId xmlns:a16="http://schemas.microsoft.com/office/drawing/2014/main" id="{5460F556-AB0C-0EE0-16A4-28DD38F21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39" y="643466"/>
            <a:ext cx="49443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graph of a diagram&#10;&#10;AI-generated content may be incorrect.">
            <a:extLst>
              <a:ext uri="{FF2B5EF4-FFF2-40B4-BE49-F238E27FC236}">
                <a16:creationId xmlns:a16="http://schemas.microsoft.com/office/drawing/2014/main" id="{F5F13EE1-1F6C-38CF-8877-6CC61E8C1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7" y="643466"/>
            <a:ext cx="52785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graph showing the number of bio-based plastic products&#10;&#10;AI-generated content may be incorrect.">
            <a:extLst>
              <a:ext uri="{FF2B5EF4-FFF2-40B4-BE49-F238E27FC236}">
                <a16:creationId xmlns:a16="http://schemas.microsoft.com/office/drawing/2014/main" id="{12A5C0BB-085C-6935-427D-CBF224FCE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31" y="643466"/>
            <a:ext cx="490253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C8B14B82-37C9-ED45-09B3-7301C2CAD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04" y="643466"/>
            <a:ext cx="89855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3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A chart of different colored circles&#10;&#10;AI-generated content may be incorrect.">
            <a:extLst>
              <a:ext uri="{FF2B5EF4-FFF2-40B4-BE49-F238E27FC236}">
                <a16:creationId xmlns:a16="http://schemas.microsoft.com/office/drawing/2014/main" id="{4C149C73-2299-6EA5-1428-D16A258AB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1" y="643466"/>
            <a:ext cx="84091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3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Plastics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Koshiikene Cecilia</dc:creator>
  <cp:lastModifiedBy>Koshiikene Cecilia</cp:lastModifiedBy>
  <cp:revision>2</cp:revision>
  <dcterms:created xsi:type="dcterms:W3CDTF">2025-09-29T09:16:04Z</dcterms:created>
  <dcterms:modified xsi:type="dcterms:W3CDTF">2025-09-29T09:58:21Z</dcterms:modified>
</cp:coreProperties>
</file>